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36"/>
  </p:notesMasterIdLst>
  <p:sldIdLst>
    <p:sldId id="256" r:id="rId2"/>
    <p:sldId id="274" r:id="rId3"/>
    <p:sldId id="275" r:id="rId4"/>
    <p:sldId id="329" r:id="rId5"/>
    <p:sldId id="330" r:id="rId6"/>
    <p:sldId id="369" r:id="rId7"/>
    <p:sldId id="371" r:id="rId8"/>
    <p:sldId id="351" r:id="rId9"/>
    <p:sldId id="352" r:id="rId10"/>
    <p:sldId id="353" r:id="rId11"/>
    <p:sldId id="354" r:id="rId12"/>
    <p:sldId id="355" r:id="rId13"/>
    <p:sldId id="364" r:id="rId14"/>
    <p:sldId id="331" r:id="rId15"/>
    <p:sldId id="357" r:id="rId16"/>
    <p:sldId id="358" r:id="rId17"/>
    <p:sldId id="334" r:id="rId18"/>
    <p:sldId id="335" r:id="rId19"/>
    <p:sldId id="338" r:id="rId20"/>
    <p:sldId id="359" r:id="rId21"/>
    <p:sldId id="341" r:id="rId22"/>
    <p:sldId id="360" r:id="rId23"/>
    <p:sldId id="340" r:id="rId24"/>
    <p:sldId id="372" r:id="rId25"/>
    <p:sldId id="342" r:id="rId26"/>
    <p:sldId id="339" r:id="rId27"/>
    <p:sldId id="368" r:id="rId28"/>
    <p:sldId id="362" r:id="rId29"/>
    <p:sldId id="363" r:id="rId30"/>
    <p:sldId id="365" r:id="rId31"/>
    <p:sldId id="366" r:id="rId32"/>
    <p:sldId id="271" r:id="rId33"/>
    <p:sldId id="272" r:id="rId34"/>
    <p:sldId id="35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B4D4EA-2E53-4F19-B091-88C807CF5744}" v="59" dt="2022-02-20T06:46:48.340"/>
    <p1510:client id="{817109A0-00FE-2A49-BDA9-0DB0A33011F7}" v="652" dt="2022-02-21T17:28:29.159"/>
    <p1510:client id="{8711C3E5-9266-D701-AAB6-64EA4AB0642E}" v="1" dt="2022-02-20T04:41:32.062"/>
    <p1510:client id="{8B3D1433-7FE4-AE6C-3129-9EC77442092E}" v="1029" dt="2022-02-21T20:32:14.901"/>
    <p1510:client id="{A0669AE6-5889-EF71-B73D-534224D3FA78}" v="3542" dt="2022-02-21T17:41:34.8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swal, Ms. Akankshya" userId="S::ab94615n@pace.edu::9f596412-a63d-44de-bb19-fadb68491b05" providerId="AD" clId="Web-{3FE1AB08-B0DF-800C-5246-76FD91DCABD2}"/>
    <pc:docChg chg="modSld">
      <pc:chgData name="Biswal, Ms. Akankshya" userId="S::ab94615n@pace.edu::9f596412-a63d-44de-bb19-fadb68491b05" providerId="AD" clId="Web-{3FE1AB08-B0DF-800C-5246-76FD91DCABD2}" dt="2022-02-17T23:48:16.467" v="0" actId="20577"/>
      <pc:docMkLst>
        <pc:docMk/>
      </pc:docMkLst>
      <pc:sldChg chg="modSp">
        <pc:chgData name="Biswal, Ms. Akankshya" userId="S::ab94615n@pace.edu::9f596412-a63d-44de-bb19-fadb68491b05" providerId="AD" clId="Web-{3FE1AB08-B0DF-800C-5246-76FD91DCABD2}" dt="2022-02-17T23:48:16.467" v="0" actId="20577"/>
        <pc:sldMkLst>
          <pc:docMk/>
          <pc:sldMk cId="109857222" sldId="256"/>
        </pc:sldMkLst>
        <pc:spChg chg="mod">
          <ac:chgData name="Biswal, Ms. Akankshya" userId="S::ab94615n@pace.edu::9f596412-a63d-44de-bb19-fadb68491b05" providerId="AD" clId="Web-{3FE1AB08-B0DF-800C-5246-76FD91DCABD2}" dt="2022-02-17T23:48:16.467" v="0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Biswal, Ms. Akankshya" userId="S::ab94615n@pace.edu::9f596412-a63d-44de-bb19-fadb68491b05" providerId="AD" clId="Web-{A0669AE6-5889-EF71-B73D-534224D3FA78}"/>
    <pc:docChg chg="delSld modSld sldOrd">
      <pc:chgData name="Biswal, Ms. Akankshya" userId="S::ab94615n@pace.edu::9f596412-a63d-44de-bb19-fadb68491b05" providerId="AD" clId="Web-{A0669AE6-5889-EF71-B73D-534224D3FA78}" dt="2022-02-21T17:41:34.881" v="3029"/>
      <pc:docMkLst>
        <pc:docMk/>
      </pc:docMkLst>
      <pc:sldChg chg="modSp">
        <pc:chgData name="Biswal, Ms. Akankshya" userId="S::ab94615n@pace.edu::9f596412-a63d-44de-bb19-fadb68491b05" providerId="AD" clId="Web-{A0669AE6-5889-EF71-B73D-534224D3FA78}" dt="2022-02-21T17:30:13.429" v="2832" actId="20577"/>
        <pc:sldMkLst>
          <pc:docMk/>
          <pc:sldMk cId="149897113" sldId="275"/>
        </pc:sldMkLst>
        <pc:spChg chg="mod">
          <ac:chgData name="Biswal, Ms. Akankshya" userId="S::ab94615n@pace.edu::9f596412-a63d-44de-bb19-fadb68491b05" providerId="AD" clId="Web-{A0669AE6-5889-EF71-B73D-534224D3FA78}" dt="2022-02-21T17:30:13.429" v="2832" actId="20577"/>
          <ac:spMkLst>
            <pc:docMk/>
            <pc:sldMk cId="149897113" sldId="275"/>
            <ac:spMk id="15" creationId="{AD1CD1E3-613A-440A-8D6F-BD7FCA852A7A}"/>
          </ac:spMkLst>
        </pc:spChg>
      </pc:sldChg>
      <pc:sldChg chg="modSp">
        <pc:chgData name="Biswal, Ms. Akankshya" userId="S::ab94615n@pace.edu::9f596412-a63d-44de-bb19-fadb68491b05" providerId="AD" clId="Web-{A0669AE6-5889-EF71-B73D-534224D3FA78}" dt="2022-02-21T16:45:47.873" v="352"/>
        <pc:sldMkLst>
          <pc:docMk/>
          <pc:sldMk cId="1861260430" sldId="335"/>
        </pc:sldMkLst>
        <pc:graphicFrameChg chg="mod modGraphic">
          <ac:chgData name="Biswal, Ms. Akankshya" userId="S::ab94615n@pace.edu::9f596412-a63d-44de-bb19-fadb68491b05" providerId="AD" clId="Web-{A0669AE6-5889-EF71-B73D-534224D3FA78}" dt="2022-02-21T16:45:47.873" v="352"/>
          <ac:graphicFrameMkLst>
            <pc:docMk/>
            <pc:sldMk cId="1861260430" sldId="335"/>
            <ac:graphicFrameMk id="5" creationId="{BFF3C0F0-E84A-4D12-ABD4-C202E60DF6D3}"/>
          </ac:graphicFrameMkLst>
        </pc:graphicFrameChg>
      </pc:sldChg>
      <pc:sldChg chg="modSp">
        <pc:chgData name="Biswal, Ms. Akankshya" userId="S::ab94615n@pace.edu::9f596412-a63d-44de-bb19-fadb68491b05" providerId="AD" clId="Web-{A0669AE6-5889-EF71-B73D-534224D3FA78}" dt="2022-02-21T17:27:59.770" v="2822"/>
        <pc:sldMkLst>
          <pc:docMk/>
          <pc:sldMk cId="3461860776" sldId="338"/>
        </pc:sldMkLst>
        <pc:graphicFrameChg chg="mod modGraphic">
          <ac:chgData name="Biswal, Ms. Akankshya" userId="S::ab94615n@pace.edu::9f596412-a63d-44de-bb19-fadb68491b05" providerId="AD" clId="Web-{A0669AE6-5889-EF71-B73D-534224D3FA78}" dt="2022-02-21T17:27:59.770" v="2822"/>
          <ac:graphicFrameMkLst>
            <pc:docMk/>
            <pc:sldMk cId="3461860776" sldId="338"/>
            <ac:graphicFrameMk id="3" creationId="{1B7895C9-F467-417F-92BB-B2312A25A691}"/>
          </ac:graphicFrameMkLst>
        </pc:graphicFrameChg>
      </pc:sldChg>
      <pc:sldChg chg="modSp">
        <pc:chgData name="Biswal, Ms. Akankshya" userId="S::ab94615n@pace.edu::9f596412-a63d-44de-bb19-fadb68491b05" providerId="AD" clId="Web-{A0669AE6-5889-EF71-B73D-534224D3FA78}" dt="2022-02-21T17:18:01.773" v="2277"/>
        <pc:sldMkLst>
          <pc:docMk/>
          <pc:sldMk cId="4255609285" sldId="340"/>
        </pc:sldMkLst>
        <pc:graphicFrameChg chg="mod modGraphic">
          <ac:chgData name="Biswal, Ms. Akankshya" userId="S::ab94615n@pace.edu::9f596412-a63d-44de-bb19-fadb68491b05" providerId="AD" clId="Web-{A0669AE6-5889-EF71-B73D-534224D3FA78}" dt="2022-02-21T17:18:01.773" v="2277"/>
          <ac:graphicFrameMkLst>
            <pc:docMk/>
            <pc:sldMk cId="4255609285" sldId="340"/>
            <ac:graphicFrameMk id="3" creationId="{68570859-196A-4A70-BE8D-0B85F5ECD398}"/>
          </ac:graphicFrameMkLst>
        </pc:graphicFrameChg>
      </pc:sldChg>
      <pc:sldChg chg="modSp">
        <pc:chgData name="Biswal, Ms. Akankshya" userId="S::ab94615n@pace.edu::9f596412-a63d-44de-bb19-fadb68491b05" providerId="AD" clId="Web-{A0669AE6-5889-EF71-B73D-534224D3FA78}" dt="2022-02-21T17:22:56.108" v="2383"/>
        <pc:sldMkLst>
          <pc:docMk/>
          <pc:sldMk cId="3153035108" sldId="341"/>
        </pc:sldMkLst>
        <pc:graphicFrameChg chg="mod modGraphic">
          <ac:chgData name="Biswal, Ms. Akankshya" userId="S::ab94615n@pace.edu::9f596412-a63d-44de-bb19-fadb68491b05" providerId="AD" clId="Web-{A0669AE6-5889-EF71-B73D-534224D3FA78}" dt="2022-02-21T17:22:56.108" v="2383"/>
          <ac:graphicFrameMkLst>
            <pc:docMk/>
            <pc:sldMk cId="3153035108" sldId="341"/>
            <ac:graphicFrameMk id="5" creationId="{BCCEDE1D-DCE3-4283-80E8-9A1202AB78BB}"/>
          </ac:graphicFrameMkLst>
        </pc:graphicFrameChg>
      </pc:sldChg>
      <pc:sldChg chg="del">
        <pc:chgData name="Biswal, Ms. Akankshya" userId="S::ab94615n@pace.edu::9f596412-a63d-44de-bb19-fadb68491b05" providerId="AD" clId="Web-{A0669AE6-5889-EF71-B73D-534224D3FA78}" dt="2022-02-21T17:31:35.681" v="2833"/>
        <pc:sldMkLst>
          <pc:docMk/>
          <pc:sldMk cId="787307291" sldId="347"/>
        </pc:sldMkLst>
      </pc:sldChg>
      <pc:sldChg chg="modSp">
        <pc:chgData name="Biswal, Ms. Akankshya" userId="S::ab94615n@pace.edu::9f596412-a63d-44de-bb19-fadb68491b05" providerId="AD" clId="Web-{A0669AE6-5889-EF71-B73D-534224D3FA78}" dt="2022-02-21T17:38:45.815" v="3028" actId="20577"/>
        <pc:sldMkLst>
          <pc:docMk/>
          <pc:sldMk cId="3757528952" sldId="357"/>
        </pc:sldMkLst>
        <pc:spChg chg="mod">
          <ac:chgData name="Biswal, Ms. Akankshya" userId="S::ab94615n@pace.edu::9f596412-a63d-44de-bb19-fadb68491b05" providerId="AD" clId="Web-{A0669AE6-5889-EF71-B73D-534224D3FA78}" dt="2022-02-21T17:38:45.815" v="3028" actId="20577"/>
          <ac:spMkLst>
            <pc:docMk/>
            <pc:sldMk cId="3757528952" sldId="357"/>
            <ac:spMk id="6" creationId="{D90C88D8-D82C-4C76-8E13-1D3DAE07B5E0}"/>
          </ac:spMkLst>
        </pc:spChg>
        <pc:spChg chg="mod">
          <ac:chgData name="Biswal, Ms. Akankshya" userId="S::ab94615n@pace.edu::9f596412-a63d-44de-bb19-fadb68491b05" providerId="AD" clId="Web-{A0669AE6-5889-EF71-B73D-534224D3FA78}" dt="2022-02-21T17:26:39.440" v="2541" actId="20577"/>
          <ac:spMkLst>
            <pc:docMk/>
            <pc:sldMk cId="3757528952" sldId="357"/>
            <ac:spMk id="7" creationId="{228C6952-F4B2-46FC-9F50-6217ABD90003}"/>
          </ac:spMkLst>
        </pc:spChg>
      </pc:sldChg>
      <pc:sldChg chg="ord">
        <pc:chgData name="Biswal, Ms. Akankshya" userId="S::ab94615n@pace.edu::9f596412-a63d-44de-bb19-fadb68491b05" providerId="AD" clId="Web-{A0669AE6-5889-EF71-B73D-534224D3FA78}" dt="2022-02-21T17:14:13.706" v="2205"/>
        <pc:sldMkLst>
          <pc:docMk/>
          <pc:sldMk cId="4172938384" sldId="360"/>
        </pc:sldMkLst>
      </pc:sldChg>
      <pc:sldChg chg="del">
        <pc:chgData name="Biswal, Ms. Akankshya" userId="S::ab94615n@pace.edu::9f596412-a63d-44de-bb19-fadb68491b05" providerId="AD" clId="Web-{A0669AE6-5889-EF71-B73D-534224D3FA78}" dt="2022-02-21T17:41:34.881" v="3029"/>
        <pc:sldMkLst>
          <pc:docMk/>
          <pc:sldMk cId="2086082110" sldId="361"/>
        </pc:sldMkLst>
      </pc:sldChg>
      <pc:sldChg chg="addSp delSp modSp mod setBg">
        <pc:chgData name="Biswal, Ms. Akankshya" userId="S::ab94615n@pace.edu::9f596412-a63d-44de-bb19-fadb68491b05" providerId="AD" clId="Web-{A0669AE6-5889-EF71-B73D-534224D3FA78}" dt="2022-02-21T16:26:29.958" v="73" actId="20577"/>
        <pc:sldMkLst>
          <pc:docMk/>
          <pc:sldMk cId="794851199" sldId="366"/>
        </pc:sldMkLst>
        <pc:spChg chg="mod ord">
          <ac:chgData name="Biswal, Ms. Akankshya" userId="S::ab94615n@pace.edu::9f596412-a63d-44de-bb19-fadb68491b05" providerId="AD" clId="Web-{A0669AE6-5889-EF71-B73D-534224D3FA78}" dt="2022-02-21T16:23:19.891" v="22" actId="20577"/>
          <ac:spMkLst>
            <pc:docMk/>
            <pc:sldMk cId="794851199" sldId="366"/>
            <ac:spMk id="2" creationId="{B9513949-1143-4D38-A1E4-92884FF56712}"/>
          </ac:spMkLst>
        </pc:spChg>
        <pc:spChg chg="add del">
          <ac:chgData name="Biswal, Ms. Akankshya" userId="S::ab94615n@pace.edu::9f596412-a63d-44de-bb19-fadb68491b05" providerId="AD" clId="Web-{A0669AE6-5889-EF71-B73D-534224D3FA78}" dt="2022-02-21T16:25:10.503" v="35"/>
          <ac:spMkLst>
            <pc:docMk/>
            <pc:sldMk cId="794851199" sldId="366"/>
            <ac:spMk id="3" creationId="{153CF4A8-5CAD-4B21-B79A-0F4C3D649C34}"/>
          </ac:spMkLst>
        </pc:spChg>
        <pc:spChg chg="add del">
          <ac:chgData name="Biswal, Ms. Akankshya" userId="S::ab94615n@pace.edu::9f596412-a63d-44de-bb19-fadb68491b05" providerId="AD" clId="Web-{A0669AE6-5889-EF71-B73D-534224D3FA78}" dt="2022-02-21T16:25:08.003" v="34"/>
          <ac:spMkLst>
            <pc:docMk/>
            <pc:sldMk cId="794851199" sldId="366"/>
            <ac:spMk id="4" creationId="{762C9892-C94B-4883-99B0-48AEAAC41CB3}"/>
          </ac:spMkLst>
        </pc:spChg>
        <pc:spChg chg="add mod">
          <ac:chgData name="Biswal, Ms. Akankshya" userId="S::ab94615n@pace.edu::9f596412-a63d-44de-bb19-fadb68491b05" providerId="AD" clId="Web-{A0669AE6-5889-EF71-B73D-534224D3FA78}" dt="2022-02-21T16:26:29.958" v="73" actId="20577"/>
          <ac:spMkLst>
            <pc:docMk/>
            <pc:sldMk cId="794851199" sldId="366"/>
            <ac:spMk id="5" creationId="{DEEE6982-D468-4A69-A9A9-8B38418287DB}"/>
          </ac:spMkLst>
        </pc:spChg>
        <pc:spChg chg="del">
          <ac:chgData name="Biswal, Ms. Akankshya" userId="S::ab94615n@pace.edu::9f596412-a63d-44de-bb19-fadb68491b05" providerId="AD" clId="Web-{A0669AE6-5889-EF71-B73D-534224D3FA78}" dt="2022-02-21T16:22:39.641" v="14"/>
          <ac:spMkLst>
            <pc:docMk/>
            <pc:sldMk cId="794851199" sldId="366"/>
            <ac:spMk id="11" creationId="{8BE48C64-5364-4060-8928-FC052E77CD60}"/>
          </ac:spMkLst>
        </pc:spChg>
        <pc:spChg chg="del">
          <ac:chgData name="Biswal, Ms. Akankshya" userId="S::ab94615n@pace.edu::9f596412-a63d-44de-bb19-fadb68491b05" providerId="AD" clId="Web-{A0669AE6-5889-EF71-B73D-534224D3FA78}" dt="2022-02-21T16:22:39.641" v="14"/>
          <ac:spMkLst>
            <pc:docMk/>
            <pc:sldMk cId="794851199" sldId="366"/>
            <ac:spMk id="13" creationId="{139F791B-8515-4F50-9D32-45DD7676C003}"/>
          </ac:spMkLst>
        </pc:spChg>
        <pc:spChg chg="del">
          <ac:chgData name="Biswal, Ms. Akankshya" userId="S::ab94615n@pace.edu::9f596412-a63d-44de-bb19-fadb68491b05" providerId="AD" clId="Web-{A0669AE6-5889-EF71-B73D-534224D3FA78}" dt="2022-02-21T16:22:39.641" v="14"/>
          <ac:spMkLst>
            <pc:docMk/>
            <pc:sldMk cId="794851199" sldId="366"/>
            <ac:spMk id="17" creationId="{DC0CDD34-455E-4188-B6E6-C57A40E43581}"/>
          </ac:spMkLst>
        </pc:spChg>
        <pc:spChg chg="del">
          <ac:chgData name="Biswal, Ms. Akankshya" userId="S::ab94615n@pace.edu::9f596412-a63d-44de-bb19-fadb68491b05" providerId="AD" clId="Web-{A0669AE6-5889-EF71-B73D-534224D3FA78}" dt="2022-02-21T16:22:39.641" v="14"/>
          <ac:spMkLst>
            <pc:docMk/>
            <pc:sldMk cId="794851199" sldId="366"/>
            <ac:spMk id="21" creationId="{4B0E089E-E773-40BF-B966-E1B54156C3BE}"/>
          </ac:spMkLst>
        </pc:spChg>
        <pc:spChg chg="del">
          <ac:chgData name="Biswal, Ms. Akankshya" userId="S::ab94615n@pace.edu::9f596412-a63d-44de-bb19-fadb68491b05" providerId="AD" clId="Web-{A0669AE6-5889-EF71-B73D-534224D3FA78}" dt="2022-02-21T16:22:39.641" v="14"/>
          <ac:spMkLst>
            <pc:docMk/>
            <pc:sldMk cId="794851199" sldId="366"/>
            <ac:spMk id="23" creationId="{16A56A1B-DB74-41DA-B78B-0C762EE7B686}"/>
          </ac:spMkLst>
        </pc:spChg>
        <pc:spChg chg="add del">
          <ac:chgData name="Biswal, Ms. Akankshya" userId="S::ab94615n@pace.edu::9f596412-a63d-44de-bb19-fadb68491b05" providerId="AD" clId="Web-{A0669AE6-5889-EF71-B73D-534224D3FA78}" dt="2022-02-21T16:23:32.439" v="27"/>
          <ac:spMkLst>
            <pc:docMk/>
            <pc:sldMk cId="794851199" sldId="366"/>
            <ac:spMk id="28" creationId="{36E6FEC8-170C-492C-84E0-54394629D120}"/>
          </ac:spMkLst>
        </pc:spChg>
        <pc:spChg chg="add del">
          <ac:chgData name="Biswal, Ms. Akankshya" userId="S::ab94615n@pace.edu::9f596412-a63d-44de-bb19-fadb68491b05" providerId="AD" clId="Web-{A0669AE6-5889-EF71-B73D-534224D3FA78}" dt="2022-02-21T16:23:32.439" v="27"/>
          <ac:spMkLst>
            <pc:docMk/>
            <pc:sldMk cId="794851199" sldId="366"/>
            <ac:spMk id="30" creationId="{DEE940A1-B9E0-4C5D-A55E-B19742379C83}"/>
          </ac:spMkLst>
        </pc:spChg>
        <pc:spChg chg="add del">
          <ac:chgData name="Biswal, Ms. Akankshya" userId="S::ab94615n@pace.edu::9f596412-a63d-44de-bb19-fadb68491b05" providerId="AD" clId="Web-{A0669AE6-5889-EF71-B73D-534224D3FA78}" dt="2022-02-21T16:23:32.439" v="27"/>
          <ac:spMkLst>
            <pc:docMk/>
            <pc:sldMk cId="794851199" sldId="366"/>
            <ac:spMk id="36" creationId="{B7A72AB3-7AC2-4380-8B64-AFC8AC684F4C}"/>
          </ac:spMkLst>
        </pc:spChg>
        <pc:spChg chg="add del">
          <ac:chgData name="Biswal, Ms. Akankshya" userId="S::ab94615n@pace.edu::9f596412-a63d-44de-bb19-fadb68491b05" providerId="AD" clId="Web-{A0669AE6-5889-EF71-B73D-534224D3FA78}" dt="2022-02-21T16:23:32.439" v="27"/>
          <ac:spMkLst>
            <pc:docMk/>
            <pc:sldMk cId="794851199" sldId="366"/>
            <ac:spMk id="38" creationId="{834896F5-ADC0-4F92-891D-8AD641242B61}"/>
          </ac:spMkLst>
        </pc:spChg>
        <pc:spChg chg="add del">
          <ac:chgData name="Biswal, Ms. Akankshya" userId="S::ab94615n@pace.edu::9f596412-a63d-44de-bb19-fadb68491b05" providerId="AD" clId="Web-{A0669AE6-5889-EF71-B73D-534224D3FA78}" dt="2022-02-21T16:23:49.423" v="28"/>
          <ac:spMkLst>
            <pc:docMk/>
            <pc:sldMk cId="794851199" sldId="366"/>
            <ac:spMk id="43" creationId="{41497DE5-0939-4D1D-9350-0C5E1B209C68}"/>
          </ac:spMkLst>
        </pc:spChg>
        <pc:spChg chg="add del">
          <ac:chgData name="Biswal, Ms. Akankshya" userId="S::ab94615n@pace.edu::9f596412-a63d-44de-bb19-fadb68491b05" providerId="AD" clId="Web-{A0669AE6-5889-EF71-B73D-534224D3FA78}" dt="2022-02-21T16:23:49.423" v="28"/>
          <ac:spMkLst>
            <pc:docMk/>
            <pc:sldMk cId="794851199" sldId="366"/>
            <ac:spMk id="45" creationId="{5CCC70ED-6C63-4537-B7EB-51990D6C0A6F}"/>
          </ac:spMkLst>
        </pc:spChg>
        <pc:spChg chg="add del">
          <ac:chgData name="Biswal, Ms. Akankshya" userId="S::ab94615n@pace.edu::9f596412-a63d-44de-bb19-fadb68491b05" providerId="AD" clId="Web-{A0669AE6-5889-EF71-B73D-534224D3FA78}" dt="2022-02-21T16:23:49.423" v="28"/>
          <ac:spMkLst>
            <pc:docMk/>
            <pc:sldMk cId="794851199" sldId="366"/>
            <ac:spMk id="47" creationId="{B76E24C1-2968-40DC-A36E-F6B85F0F0752}"/>
          </ac:spMkLst>
        </pc:spChg>
        <pc:spChg chg="add del">
          <ac:chgData name="Biswal, Ms. Akankshya" userId="S::ab94615n@pace.edu::9f596412-a63d-44de-bb19-fadb68491b05" providerId="AD" clId="Web-{A0669AE6-5889-EF71-B73D-534224D3FA78}" dt="2022-02-21T16:24:22.377" v="29"/>
          <ac:spMkLst>
            <pc:docMk/>
            <pc:sldMk cId="794851199" sldId="366"/>
            <ac:spMk id="52" creationId="{2C7211D9-E545-4D00-9874-641EC7C7BD85}"/>
          </ac:spMkLst>
        </pc:spChg>
        <pc:spChg chg="add del">
          <ac:chgData name="Biswal, Ms. Akankshya" userId="S::ab94615n@pace.edu::9f596412-a63d-44de-bb19-fadb68491b05" providerId="AD" clId="Web-{A0669AE6-5889-EF71-B73D-534224D3FA78}" dt="2022-02-21T16:24:22.377" v="29"/>
          <ac:spMkLst>
            <pc:docMk/>
            <pc:sldMk cId="794851199" sldId="366"/>
            <ac:spMk id="54" creationId="{5DBBC34A-8C43-4368-951E-A04EB7C00E32}"/>
          </ac:spMkLst>
        </pc:spChg>
        <pc:spChg chg="add">
          <ac:chgData name="Biswal, Ms. Akankshya" userId="S::ab94615n@pace.edu::9f596412-a63d-44de-bb19-fadb68491b05" providerId="AD" clId="Web-{A0669AE6-5889-EF71-B73D-534224D3FA78}" dt="2022-02-21T16:24:22.377" v="29"/>
          <ac:spMkLst>
            <pc:docMk/>
            <pc:sldMk cId="794851199" sldId="366"/>
            <ac:spMk id="59" creationId="{BCD2D517-BC35-4439-AC31-06DF764F25FC}"/>
          </ac:spMkLst>
        </pc:spChg>
        <pc:spChg chg="add">
          <ac:chgData name="Biswal, Ms. Akankshya" userId="S::ab94615n@pace.edu::9f596412-a63d-44de-bb19-fadb68491b05" providerId="AD" clId="Web-{A0669AE6-5889-EF71-B73D-534224D3FA78}" dt="2022-02-21T16:24:22.377" v="29"/>
          <ac:spMkLst>
            <pc:docMk/>
            <pc:sldMk cId="794851199" sldId="366"/>
            <ac:spMk id="61" creationId="{2DD3F846-0483-40F5-A881-0C1AD2A0CAD7}"/>
          </ac:spMkLst>
        </pc:spChg>
        <pc:picChg chg="mod">
          <ac:chgData name="Biswal, Ms. Akankshya" userId="S::ab94615n@pace.edu::9f596412-a63d-44de-bb19-fadb68491b05" providerId="AD" clId="Web-{A0669AE6-5889-EF71-B73D-534224D3FA78}" dt="2022-02-21T16:24:22.377" v="29"/>
          <ac:picMkLst>
            <pc:docMk/>
            <pc:sldMk cId="794851199" sldId="366"/>
            <ac:picMk id="6" creationId="{FD42A45C-8B92-42B3-BF08-CDF93F7E9436}"/>
          </ac:picMkLst>
        </pc:picChg>
        <pc:cxnChg chg="del">
          <ac:chgData name="Biswal, Ms. Akankshya" userId="S::ab94615n@pace.edu::9f596412-a63d-44de-bb19-fadb68491b05" providerId="AD" clId="Web-{A0669AE6-5889-EF71-B73D-534224D3FA78}" dt="2022-02-21T16:22:39.641" v="14"/>
          <ac:cxnSpMkLst>
            <pc:docMk/>
            <pc:sldMk cId="794851199" sldId="366"/>
            <ac:cxnSpMk id="15" creationId="{966A6F95-73C3-44EC-9D80-3131D2D868F1}"/>
          </ac:cxnSpMkLst>
        </pc:cxnChg>
        <pc:cxnChg chg="del">
          <ac:chgData name="Biswal, Ms. Akankshya" userId="S::ab94615n@pace.edu::9f596412-a63d-44de-bb19-fadb68491b05" providerId="AD" clId="Web-{A0669AE6-5889-EF71-B73D-534224D3FA78}" dt="2022-02-21T16:22:39.641" v="14"/>
          <ac:cxnSpMkLst>
            <pc:docMk/>
            <pc:sldMk cId="794851199" sldId="366"/>
            <ac:cxnSpMk id="19" creationId="{381C2058-47F2-4937-AFC4-04B58EC1A035}"/>
          </ac:cxnSpMkLst>
        </pc:cxnChg>
        <pc:cxnChg chg="add del">
          <ac:chgData name="Biswal, Ms. Akankshya" userId="S::ab94615n@pace.edu::9f596412-a63d-44de-bb19-fadb68491b05" providerId="AD" clId="Web-{A0669AE6-5889-EF71-B73D-534224D3FA78}" dt="2022-02-21T16:23:32.439" v="27"/>
          <ac:cxnSpMkLst>
            <pc:docMk/>
            <pc:sldMk cId="794851199" sldId="366"/>
            <ac:cxnSpMk id="32" creationId="{81C8E47B-A563-4B44-A9B0-9316605C2E4E}"/>
          </ac:cxnSpMkLst>
        </pc:cxnChg>
        <pc:cxnChg chg="add del">
          <ac:chgData name="Biswal, Ms. Akankshya" userId="S::ab94615n@pace.edu::9f596412-a63d-44de-bb19-fadb68491b05" providerId="AD" clId="Web-{A0669AE6-5889-EF71-B73D-534224D3FA78}" dt="2022-02-21T16:23:32.439" v="27"/>
          <ac:cxnSpMkLst>
            <pc:docMk/>
            <pc:sldMk cId="794851199" sldId="366"/>
            <ac:cxnSpMk id="34" creationId="{2C7D7D77-8DF2-444B-A0BB-15B065195528}"/>
          </ac:cxnSpMkLst>
        </pc:cxnChg>
      </pc:sldChg>
      <pc:sldChg chg="del">
        <pc:chgData name="Biswal, Ms. Akankshya" userId="S::ab94615n@pace.edu::9f596412-a63d-44de-bb19-fadb68491b05" providerId="AD" clId="Web-{A0669AE6-5889-EF71-B73D-534224D3FA78}" dt="2022-02-21T17:29:29.382" v="2823"/>
        <pc:sldMkLst>
          <pc:docMk/>
          <pc:sldMk cId="126576867" sldId="367"/>
        </pc:sldMkLst>
      </pc:sldChg>
    </pc:docChg>
  </pc:docChgLst>
  <pc:docChgLst>
    <pc:chgData name="Salcedo, Mr. Jose Luis" userId="S::js00759n@pace.edu::b89c4789-02e3-4d0d-ae73-06f28a0cba6d" providerId="AD" clId="Web-{07B2C9C8-DF3B-B978-651A-E57F1CE8F554}"/>
    <pc:docChg chg="modSld">
      <pc:chgData name="Salcedo, Mr. Jose Luis" userId="S::js00759n@pace.edu::b89c4789-02e3-4d0d-ae73-06f28a0cba6d" providerId="AD" clId="Web-{07B2C9C8-DF3B-B978-651A-E57F1CE8F554}" dt="2022-02-18T19:34:40.267" v="71"/>
      <pc:docMkLst>
        <pc:docMk/>
      </pc:docMkLst>
      <pc:sldChg chg="modSp">
        <pc:chgData name="Salcedo, Mr. Jose Luis" userId="S::js00759n@pace.edu::b89c4789-02e3-4d0d-ae73-06f28a0cba6d" providerId="AD" clId="Web-{07B2C9C8-DF3B-B978-651A-E57F1CE8F554}" dt="2022-02-18T19:28:11.600" v="27" actId="20577"/>
        <pc:sldMkLst>
          <pc:docMk/>
          <pc:sldMk cId="4020619324" sldId="271"/>
        </pc:sldMkLst>
        <pc:spChg chg="mod">
          <ac:chgData name="Salcedo, Mr. Jose Luis" userId="S::js00759n@pace.edu::b89c4789-02e3-4d0d-ae73-06f28a0cba6d" providerId="AD" clId="Web-{07B2C9C8-DF3B-B978-651A-E57F1CE8F554}" dt="2022-02-18T19:28:11.600" v="27" actId="20577"/>
          <ac:spMkLst>
            <pc:docMk/>
            <pc:sldMk cId="4020619324" sldId="271"/>
            <ac:spMk id="3" creationId="{647404C1-1017-461F-BF08-5EAC1ED1392C}"/>
          </ac:spMkLst>
        </pc:spChg>
      </pc:sldChg>
      <pc:sldChg chg="modSp">
        <pc:chgData name="Salcedo, Mr. Jose Luis" userId="S::js00759n@pace.edu::b89c4789-02e3-4d0d-ae73-06f28a0cba6d" providerId="AD" clId="Web-{07B2C9C8-DF3B-B978-651A-E57F1CE8F554}" dt="2022-02-18T19:25:00.032" v="3" actId="20577"/>
        <pc:sldMkLst>
          <pc:docMk/>
          <pc:sldMk cId="2342103800" sldId="334"/>
        </pc:sldMkLst>
        <pc:spChg chg="mod">
          <ac:chgData name="Salcedo, Mr. Jose Luis" userId="S::js00759n@pace.edu::b89c4789-02e3-4d0d-ae73-06f28a0cba6d" providerId="AD" clId="Web-{07B2C9C8-DF3B-B978-651A-E57F1CE8F554}" dt="2022-02-18T19:25:00.032" v="3" actId="20577"/>
          <ac:spMkLst>
            <pc:docMk/>
            <pc:sldMk cId="2342103800" sldId="334"/>
            <ac:spMk id="3" creationId="{C04C494F-D801-43F2-971C-6D5E9F89DC74}"/>
          </ac:spMkLst>
        </pc:spChg>
      </pc:sldChg>
      <pc:sldChg chg="modSp">
        <pc:chgData name="Salcedo, Mr. Jose Luis" userId="S::js00759n@pace.edu::b89c4789-02e3-4d0d-ae73-06f28a0cba6d" providerId="AD" clId="Web-{07B2C9C8-DF3B-B978-651A-E57F1CE8F554}" dt="2022-02-18T19:34:40.267" v="71"/>
        <pc:sldMkLst>
          <pc:docMk/>
          <pc:sldMk cId="1861260430" sldId="335"/>
        </pc:sldMkLst>
        <pc:graphicFrameChg chg="mod modGraphic">
          <ac:chgData name="Salcedo, Mr. Jose Luis" userId="S::js00759n@pace.edu::b89c4789-02e3-4d0d-ae73-06f28a0cba6d" providerId="AD" clId="Web-{07B2C9C8-DF3B-B978-651A-E57F1CE8F554}" dt="2022-02-18T19:34:40.267" v="71"/>
          <ac:graphicFrameMkLst>
            <pc:docMk/>
            <pc:sldMk cId="1861260430" sldId="335"/>
            <ac:graphicFrameMk id="5" creationId="{BFF3C0F0-E84A-4D12-ABD4-C202E60DF6D3}"/>
          </ac:graphicFrameMkLst>
        </pc:graphicFrameChg>
      </pc:sldChg>
    </pc:docChg>
  </pc:docChgLst>
  <pc:docChgLst>
    <pc:chgData name="Biswal, Ms. Akankshya" userId="S::ab94615n@pace.edu::9f596412-a63d-44de-bb19-fadb68491b05" providerId="AD" clId="Web-{D39CAB8D-6188-0331-A17B-E75CB4A87798}"/>
    <pc:docChg chg="modSld">
      <pc:chgData name="Biswal, Ms. Akankshya" userId="S::ab94615n@pace.edu::9f596412-a63d-44de-bb19-fadb68491b05" providerId="AD" clId="Web-{D39CAB8D-6188-0331-A17B-E75CB4A87798}" dt="2022-02-18T16:22:11.285" v="31" actId="20577"/>
      <pc:docMkLst>
        <pc:docMk/>
      </pc:docMkLst>
      <pc:sldChg chg="modSp">
        <pc:chgData name="Biswal, Ms. Akankshya" userId="S::ab94615n@pace.edu::9f596412-a63d-44de-bb19-fadb68491b05" providerId="AD" clId="Web-{D39CAB8D-6188-0331-A17B-E75CB4A87798}" dt="2022-02-18T16:21:41.534" v="29" actId="20577"/>
        <pc:sldMkLst>
          <pc:docMk/>
          <pc:sldMk cId="2938574582" sldId="274"/>
        </pc:sldMkLst>
        <pc:spChg chg="mod">
          <ac:chgData name="Biswal, Ms. Akankshya" userId="S::ab94615n@pace.edu::9f596412-a63d-44de-bb19-fadb68491b05" providerId="AD" clId="Web-{D39CAB8D-6188-0331-A17B-E75CB4A87798}" dt="2022-02-18T16:21:41.534" v="29" actId="20577"/>
          <ac:spMkLst>
            <pc:docMk/>
            <pc:sldMk cId="2938574582" sldId="274"/>
            <ac:spMk id="3" creationId="{90A91CCC-9654-4652-8696-B719C7364628}"/>
          </ac:spMkLst>
        </pc:spChg>
      </pc:sldChg>
      <pc:sldChg chg="modSp">
        <pc:chgData name="Biswal, Ms. Akankshya" userId="S::ab94615n@pace.edu::9f596412-a63d-44de-bb19-fadb68491b05" providerId="AD" clId="Web-{D39CAB8D-6188-0331-A17B-E75CB4A87798}" dt="2022-02-18T16:22:11.285" v="31" actId="20577"/>
        <pc:sldMkLst>
          <pc:docMk/>
          <pc:sldMk cId="3757528952" sldId="357"/>
        </pc:sldMkLst>
        <pc:spChg chg="mod">
          <ac:chgData name="Biswal, Ms. Akankshya" userId="S::ab94615n@pace.edu::9f596412-a63d-44de-bb19-fadb68491b05" providerId="AD" clId="Web-{D39CAB8D-6188-0331-A17B-E75CB4A87798}" dt="2022-02-18T16:22:11.285" v="31" actId="20577"/>
          <ac:spMkLst>
            <pc:docMk/>
            <pc:sldMk cId="3757528952" sldId="357"/>
            <ac:spMk id="6" creationId="{D90C88D8-D82C-4C76-8E13-1D3DAE07B5E0}"/>
          </ac:spMkLst>
        </pc:spChg>
        <pc:spChg chg="mod">
          <ac:chgData name="Biswal, Ms. Akankshya" userId="S::ab94615n@pace.edu::9f596412-a63d-44de-bb19-fadb68491b05" providerId="AD" clId="Web-{D39CAB8D-6188-0331-A17B-E75CB4A87798}" dt="2022-02-18T16:22:05.191" v="30" actId="20577"/>
          <ac:spMkLst>
            <pc:docMk/>
            <pc:sldMk cId="3757528952" sldId="357"/>
            <ac:spMk id="7" creationId="{228C6952-F4B2-46FC-9F50-6217ABD90003}"/>
          </ac:spMkLst>
        </pc:spChg>
      </pc:sldChg>
    </pc:docChg>
  </pc:docChgLst>
  <pc:docChgLst>
    <pc:chgData name="Harry, Ms. Emi N." userId="S::eh26833n@pace.edu::4f8c6b37-275f-4b46-ba2d-a63eacb3b7f9" providerId="AD" clId="Web-{8711C3E5-9266-D701-AAB6-64EA4AB0642E}"/>
    <pc:docChg chg="addSld">
      <pc:chgData name="Harry, Ms. Emi N." userId="S::eh26833n@pace.edu::4f8c6b37-275f-4b46-ba2d-a63eacb3b7f9" providerId="AD" clId="Web-{8711C3E5-9266-D701-AAB6-64EA4AB0642E}" dt="2022-02-20T04:41:32.062" v="0"/>
      <pc:docMkLst>
        <pc:docMk/>
      </pc:docMkLst>
      <pc:sldChg chg="new">
        <pc:chgData name="Harry, Ms. Emi N." userId="S::eh26833n@pace.edu::4f8c6b37-275f-4b46-ba2d-a63eacb3b7f9" providerId="AD" clId="Web-{8711C3E5-9266-D701-AAB6-64EA4AB0642E}" dt="2022-02-20T04:41:32.062" v="0"/>
        <pc:sldMkLst>
          <pc:docMk/>
          <pc:sldMk cId="126576867" sldId="367"/>
        </pc:sldMkLst>
      </pc:sldChg>
    </pc:docChg>
  </pc:docChgLst>
  <pc:docChgLst>
    <pc:chgData name="Biswal, Ms. Akankshya" userId="S::ab94615n@pace.edu::9f596412-a63d-44de-bb19-fadb68491b05" providerId="AD" clId="Web-{8B3D1433-7FE4-AE6C-3129-9EC77442092E}"/>
    <pc:docChg chg="addSld delSld modSld sldOrd">
      <pc:chgData name="Biswal, Ms. Akankshya" userId="S::ab94615n@pace.edu::9f596412-a63d-44de-bb19-fadb68491b05" providerId="AD" clId="Web-{8B3D1433-7FE4-AE6C-3129-9EC77442092E}" dt="2022-02-21T20:32:14.901" v="630" actId="1076"/>
      <pc:docMkLst>
        <pc:docMk/>
      </pc:docMkLst>
      <pc:sldChg chg="addSp modSp">
        <pc:chgData name="Biswal, Ms. Akankshya" userId="S::ab94615n@pace.edu::9f596412-a63d-44de-bb19-fadb68491b05" providerId="AD" clId="Web-{8B3D1433-7FE4-AE6C-3129-9EC77442092E}" dt="2022-02-21T20:24:59.247" v="621" actId="20577"/>
        <pc:sldMkLst>
          <pc:docMk/>
          <pc:sldMk cId="4020619324" sldId="271"/>
        </pc:sldMkLst>
        <pc:spChg chg="add mod">
          <ac:chgData name="Biswal, Ms. Akankshya" userId="S::ab94615n@pace.edu::9f596412-a63d-44de-bb19-fadb68491b05" providerId="AD" clId="Web-{8B3D1433-7FE4-AE6C-3129-9EC77442092E}" dt="2022-02-21T20:24:59.247" v="621" actId="20577"/>
          <ac:spMkLst>
            <pc:docMk/>
            <pc:sldMk cId="4020619324" sldId="271"/>
            <ac:spMk id="5" creationId="{DE7CFCBB-5873-4660-A40E-069081206F0E}"/>
          </ac:spMkLst>
        </pc:spChg>
      </pc:sldChg>
      <pc:sldChg chg="addSp modSp">
        <pc:chgData name="Biswal, Ms. Akankshya" userId="S::ab94615n@pace.edu::9f596412-a63d-44de-bb19-fadb68491b05" providerId="AD" clId="Web-{8B3D1433-7FE4-AE6C-3129-9EC77442092E}" dt="2022-02-21T20:25:12.263" v="626" actId="20577"/>
        <pc:sldMkLst>
          <pc:docMk/>
          <pc:sldMk cId="132490239" sldId="272"/>
        </pc:sldMkLst>
        <pc:spChg chg="add mod">
          <ac:chgData name="Biswal, Ms. Akankshya" userId="S::ab94615n@pace.edu::9f596412-a63d-44de-bb19-fadb68491b05" providerId="AD" clId="Web-{8B3D1433-7FE4-AE6C-3129-9EC77442092E}" dt="2022-02-21T20:25:12.263" v="626" actId="20577"/>
          <ac:spMkLst>
            <pc:docMk/>
            <pc:sldMk cId="132490239" sldId="272"/>
            <ac:spMk id="3" creationId="{EC5EAE77-E5FF-4604-A690-EFBF4E36741F}"/>
          </ac:spMkLst>
        </pc:spChg>
      </pc:sldChg>
      <pc:sldChg chg="addSp modSp">
        <pc:chgData name="Biswal, Ms. Akankshya" userId="S::ab94615n@pace.edu::9f596412-a63d-44de-bb19-fadb68491b05" providerId="AD" clId="Web-{8B3D1433-7FE4-AE6C-3129-9EC77442092E}" dt="2022-02-21T20:07:09.512" v="505" actId="20577"/>
        <pc:sldMkLst>
          <pc:docMk/>
          <pc:sldMk cId="4020153468" sldId="330"/>
        </pc:sldMkLst>
        <pc:spChg chg="add mod">
          <ac:chgData name="Biswal, Ms. Akankshya" userId="S::ab94615n@pace.edu::9f596412-a63d-44de-bb19-fadb68491b05" providerId="AD" clId="Web-{8B3D1433-7FE4-AE6C-3129-9EC77442092E}" dt="2022-02-21T20:07:09.512" v="505" actId="20577"/>
          <ac:spMkLst>
            <pc:docMk/>
            <pc:sldMk cId="4020153468" sldId="330"/>
            <ac:spMk id="3" creationId="{03D6A757-48CA-4501-AB24-0D4E3C3FAAA1}"/>
          </ac:spMkLst>
        </pc:spChg>
      </pc:sldChg>
      <pc:sldChg chg="addSp modSp">
        <pc:chgData name="Biswal, Ms. Akankshya" userId="S::ab94615n@pace.edu::9f596412-a63d-44de-bb19-fadb68491b05" providerId="AD" clId="Web-{8B3D1433-7FE4-AE6C-3129-9EC77442092E}" dt="2022-02-21T20:14:11.244" v="546" actId="20577"/>
        <pc:sldMkLst>
          <pc:docMk/>
          <pc:sldMk cId="2342103800" sldId="334"/>
        </pc:sldMkLst>
        <pc:spChg chg="add mod">
          <ac:chgData name="Biswal, Ms. Akankshya" userId="S::ab94615n@pace.edu::9f596412-a63d-44de-bb19-fadb68491b05" providerId="AD" clId="Web-{8B3D1433-7FE4-AE6C-3129-9EC77442092E}" dt="2022-02-21T20:14:11.244" v="546" actId="20577"/>
          <ac:spMkLst>
            <pc:docMk/>
            <pc:sldMk cId="2342103800" sldId="334"/>
            <ac:spMk id="4" creationId="{90E909FD-A062-433F-AE31-3A74719BB26B}"/>
          </ac:spMkLst>
        </pc:spChg>
      </pc:sldChg>
      <pc:sldChg chg="addSp modSp">
        <pc:chgData name="Biswal, Ms. Akankshya" userId="S::ab94615n@pace.edu::9f596412-a63d-44de-bb19-fadb68491b05" providerId="AD" clId="Web-{8B3D1433-7FE4-AE6C-3129-9EC77442092E}" dt="2022-02-21T20:16:05.419" v="554"/>
        <pc:sldMkLst>
          <pc:docMk/>
          <pc:sldMk cId="1861260430" sldId="335"/>
        </pc:sldMkLst>
        <pc:spChg chg="add mod">
          <ac:chgData name="Biswal, Ms. Akankshya" userId="S::ab94615n@pace.edu::9f596412-a63d-44de-bb19-fadb68491b05" providerId="AD" clId="Web-{8B3D1433-7FE4-AE6C-3129-9EC77442092E}" dt="2022-02-21T20:15:58.122" v="552" actId="20577"/>
          <ac:spMkLst>
            <pc:docMk/>
            <pc:sldMk cId="1861260430" sldId="335"/>
            <ac:spMk id="3" creationId="{E4B09C93-A26B-442C-9D75-F54DDB4C61A2}"/>
          </ac:spMkLst>
        </pc:spChg>
        <pc:graphicFrameChg chg="mod modGraphic">
          <ac:chgData name="Biswal, Ms. Akankshya" userId="S::ab94615n@pace.edu::9f596412-a63d-44de-bb19-fadb68491b05" providerId="AD" clId="Web-{8B3D1433-7FE4-AE6C-3129-9EC77442092E}" dt="2022-02-21T20:16:05.419" v="554"/>
          <ac:graphicFrameMkLst>
            <pc:docMk/>
            <pc:sldMk cId="1861260430" sldId="335"/>
            <ac:graphicFrameMk id="5" creationId="{BFF3C0F0-E84A-4D12-ABD4-C202E60DF6D3}"/>
          </ac:graphicFrameMkLst>
        </pc:graphicFrameChg>
      </pc:sldChg>
      <pc:sldChg chg="addSp modSp">
        <pc:chgData name="Biswal, Ms. Akankshya" userId="S::ab94615n@pace.edu::9f596412-a63d-44de-bb19-fadb68491b05" providerId="AD" clId="Web-{8B3D1433-7FE4-AE6C-3129-9EC77442092E}" dt="2022-02-21T20:16:21.560" v="560" actId="1076"/>
        <pc:sldMkLst>
          <pc:docMk/>
          <pc:sldMk cId="3461860776" sldId="338"/>
        </pc:sldMkLst>
        <pc:spChg chg="mod">
          <ac:chgData name="Biswal, Ms. Akankshya" userId="S::ab94615n@pace.edu::9f596412-a63d-44de-bb19-fadb68491b05" providerId="AD" clId="Web-{8B3D1433-7FE4-AE6C-3129-9EC77442092E}" dt="2022-02-18T22:41:51.877" v="44" actId="14100"/>
          <ac:spMkLst>
            <pc:docMk/>
            <pc:sldMk cId="3461860776" sldId="338"/>
            <ac:spMk id="2" creationId="{66DC0F15-8BDE-416A-B49F-1F9773E6E586}"/>
          </ac:spMkLst>
        </pc:spChg>
        <pc:spChg chg="add mod">
          <ac:chgData name="Biswal, Ms. Akankshya" userId="S::ab94615n@pace.edu::9f596412-a63d-44de-bb19-fadb68491b05" providerId="AD" clId="Web-{8B3D1433-7FE4-AE6C-3129-9EC77442092E}" dt="2022-02-21T20:16:21.560" v="560" actId="1076"/>
          <ac:spMkLst>
            <pc:docMk/>
            <pc:sldMk cId="3461860776" sldId="338"/>
            <ac:spMk id="4" creationId="{DD26F4EE-F972-4397-8C11-685954A31062}"/>
          </ac:spMkLst>
        </pc:spChg>
        <pc:graphicFrameChg chg="mod modGraphic">
          <ac:chgData name="Biswal, Ms. Akankshya" userId="S::ab94615n@pace.edu::9f596412-a63d-44de-bb19-fadb68491b05" providerId="AD" clId="Web-{8B3D1433-7FE4-AE6C-3129-9EC77442092E}" dt="2022-02-21T20:15:33.324" v="547"/>
          <ac:graphicFrameMkLst>
            <pc:docMk/>
            <pc:sldMk cId="3461860776" sldId="338"/>
            <ac:graphicFrameMk id="3" creationId="{1B7895C9-F467-417F-92BB-B2312A25A691}"/>
          </ac:graphicFrameMkLst>
        </pc:graphicFrameChg>
      </pc:sldChg>
      <pc:sldChg chg="delSp">
        <pc:chgData name="Biswal, Ms. Akankshya" userId="S::ab94615n@pace.edu::9f596412-a63d-44de-bb19-fadb68491b05" providerId="AD" clId="Web-{8B3D1433-7FE4-AE6C-3129-9EC77442092E}" dt="2022-02-21T20:22:11.352" v="590"/>
        <pc:sldMkLst>
          <pc:docMk/>
          <pc:sldMk cId="2870445069" sldId="339"/>
        </pc:sldMkLst>
        <pc:spChg chg="del">
          <ac:chgData name="Biswal, Ms. Akankshya" userId="S::ab94615n@pace.edu::9f596412-a63d-44de-bb19-fadb68491b05" providerId="AD" clId="Web-{8B3D1433-7FE4-AE6C-3129-9EC77442092E}" dt="2022-02-21T20:22:11.352" v="590"/>
          <ac:spMkLst>
            <pc:docMk/>
            <pc:sldMk cId="2870445069" sldId="339"/>
            <ac:spMk id="7" creationId="{9E77B538-1D03-481C-B931-BB25944CAF3C}"/>
          </ac:spMkLst>
        </pc:spChg>
      </pc:sldChg>
      <pc:sldChg chg="addSp modSp">
        <pc:chgData name="Biswal, Ms. Akankshya" userId="S::ab94615n@pace.edu::9f596412-a63d-44de-bb19-fadb68491b05" providerId="AD" clId="Web-{8B3D1433-7FE4-AE6C-3129-9EC77442092E}" dt="2022-02-21T20:21:49.804" v="584" actId="20577"/>
        <pc:sldMkLst>
          <pc:docMk/>
          <pc:sldMk cId="4255609285" sldId="340"/>
        </pc:sldMkLst>
        <pc:spChg chg="add mod">
          <ac:chgData name="Biswal, Ms. Akankshya" userId="S::ab94615n@pace.edu::9f596412-a63d-44de-bb19-fadb68491b05" providerId="AD" clId="Web-{8B3D1433-7FE4-AE6C-3129-9EC77442092E}" dt="2022-02-21T20:21:49.804" v="584" actId="20577"/>
          <ac:spMkLst>
            <pc:docMk/>
            <pc:sldMk cId="4255609285" sldId="340"/>
            <ac:spMk id="2" creationId="{7EA0644A-BEAF-40AB-B419-7CE051056EDD}"/>
          </ac:spMkLst>
        </pc:spChg>
        <pc:graphicFrameChg chg="modGraphic">
          <ac:chgData name="Biswal, Ms. Akankshya" userId="S::ab94615n@pace.edu::9f596412-a63d-44de-bb19-fadb68491b05" providerId="AD" clId="Web-{8B3D1433-7FE4-AE6C-3129-9EC77442092E}" dt="2022-02-21T20:19:51.441" v="579"/>
          <ac:graphicFrameMkLst>
            <pc:docMk/>
            <pc:sldMk cId="4255609285" sldId="340"/>
            <ac:graphicFrameMk id="3" creationId="{68570859-196A-4A70-BE8D-0B85F5ECD398}"/>
          </ac:graphicFrameMkLst>
        </pc:graphicFrameChg>
      </pc:sldChg>
      <pc:sldChg chg="addSp modSp">
        <pc:chgData name="Biswal, Ms. Akankshya" userId="S::ab94615n@pace.edu::9f596412-a63d-44de-bb19-fadb68491b05" providerId="AD" clId="Web-{8B3D1433-7FE4-AE6C-3129-9EC77442092E}" dt="2022-02-21T20:17:45.656" v="566"/>
        <pc:sldMkLst>
          <pc:docMk/>
          <pc:sldMk cId="3153035108" sldId="341"/>
        </pc:sldMkLst>
        <pc:spChg chg="add mod">
          <ac:chgData name="Biswal, Ms. Akankshya" userId="S::ab94615n@pace.edu::9f596412-a63d-44de-bb19-fadb68491b05" providerId="AD" clId="Web-{8B3D1433-7FE4-AE6C-3129-9EC77442092E}" dt="2022-02-21T20:17:40.937" v="565" actId="20577"/>
          <ac:spMkLst>
            <pc:docMk/>
            <pc:sldMk cId="3153035108" sldId="341"/>
            <ac:spMk id="2" creationId="{10023AB3-9FD1-4F1B-981C-25E10C32D04B}"/>
          </ac:spMkLst>
        </pc:spChg>
        <pc:graphicFrameChg chg="modGraphic">
          <ac:chgData name="Biswal, Ms. Akankshya" userId="S::ab94615n@pace.edu::9f596412-a63d-44de-bb19-fadb68491b05" providerId="AD" clId="Web-{8B3D1433-7FE4-AE6C-3129-9EC77442092E}" dt="2022-02-21T20:17:45.656" v="566"/>
          <ac:graphicFrameMkLst>
            <pc:docMk/>
            <pc:sldMk cId="3153035108" sldId="341"/>
            <ac:graphicFrameMk id="5" creationId="{BCCEDE1D-DCE3-4283-80E8-9A1202AB78BB}"/>
          </ac:graphicFrameMkLst>
        </pc:graphicFrameChg>
      </pc:sldChg>
      <pc:sldChg chg="addSp delSp modSp ord">
        <pc:chgData name="Biswal, Ms. Akankshya" userId="S::ab94615n@pace.edu::9f596412-a63d-44de-bb19-fadb68491b05" providerId="AD" clId="Web-{8B3D1433-7FE4-AE6C-3129-9EC77442092E}" dt="2022-02-21T20:22:57.650" v="597" actId="20577"/>
        <pc:sldMkLst>
          <pc:docMk/>
          <pc:sldMk cId="1651584193" sldId="342"/>
        </pc:sldMkLst>
        <pc:spChg chg="add mod">
          <ac:chgData name="Biswal, Ms. Akankshya" userId="S::ab94615n@pace.edu::9f596412-a63d-44de-bb19-fadb68491b05" providerId="AD" clId="Web-{8B3D1433-7FE4-AE6C-3129-9EC77442092E}" dt="2022-02-21T20:03:38.506" v="498" actId="1076"/>
          <ac:spMkLst>
            <pc:docMk/>
            <pc:sldMk cId="1651584193" sldId="342"/>
            <ac:spMk id="3" creationId="{8F2FAD06-1A5B-4368-814E-2C494663028A}"/>
          </ac:spMkLst>
        </pc:spChg>
        <pc:spChg chg="add mod">
          <ac:chgData name="Biswal, Ms. Akankshya" userId="S::ab94615n@pace.edu::9f596412-a63d-44de-bb19-fadb68491b05" providerId="AD" clId="Web-{8B3D1433-7FE4-AE6C-3129-9EC77442092E}" dt="2022-02-21T20:22:57.650" v="597" actId="20577"/>
          <ac:spMkLst>
            <pc:docMk/>
            <pc:sldMk cId="1651584193" sldId="342"/>
            <ac:spMk id="4" creationId="{63110162-BCF2-4869-A8F9-3F1C645768D6}"/>
          </ac:spMkLst>
        </pc:spChg>
        <pc:spChg chg="del">
          <ac:chgData name="Biswal, Ms. Akankshya" userId="S::ab94615n@pace.edu::9f596412-a63d-44de-bb19-fadb68491b05" providerId="AD" clId="Web-{8B3D1433-7FE4-AE6C-3129-9EC77442092E}" dt="2022-02-21T20:22:44.853" v="592"/>
          <ac:spMkLst>
            <pc:docMk/>
            <pc:sldMk cId="1651584193" sldId="342"/>
            <ac:spMk id="7" creationId="{9C996BAC-64E8-42CD-97F0-3CA2E1753B9C}"/>
          </ac:spMkLst>
        </pc:spChg>
      </pc:sldChg>
      <pc:sldChg chg="addSp modSp">
        <pc:chgData name="Biswal, Ms. Akankshya" userId="S::ab94615n@pace.edu::9f596412-a63d-44de-bb19-fadb68491b05" providerId="AD" clId="Web-{8B3D1433-7FE4-AE6C-3129-9EC77442092E}" dt="2022-02-21T20:10:45.581" v="515" actId="20577"/>
        <pc:sldMkLst>
          <pc:docMk/>
          <pc:sldMk cId="512568455" sldId="351"/>
        </pc:sldMkLst>
        <pc:spChg chg="add mod">
          <ac:chgData name="Biswal, Ms. Akankshya" userId="S::ab94615n@pace.edu::9f596412-a63d-44de-bb19-fadb68491b05" providerId="AD" clId="Web-{8B3D1433-7FE4-AE6C-3129-9EC77442092E}" dt="2022-02-21T20:10:45.581" v="515" actId="20577"/>
          <ac:spMkLst>
            <pc:docMk/>
            <pc:sldMk cId="512568455" sldId="351"/>
            <ac:spMk id="3" creationId="{5B3BDD4E-6FDA-42B1-AE68-62C966D07879}"/>
          </ac:spMkLst>
        </pc:spChg>
      </pc:sldChg>
      <pc:sldChg chg="addSp modSp">
        <pc:chgData name="Biswal, Ms. Akankshya" userId="S::ab94615n@pace.edu::9f596412-a63d-44de-bb19-fadb68491b05" providerId="AD" clId="Web-{8B3D1433-7FE4-AE6C-3129-9EC77442092E}" dt="2022-02-21T20:10:58.832" v="521" actId="14100"/>
        <pc:sldMkLst>
          <pc:docMk/>
          <pc:sldMk cId="974824260" sldId="352"/>
        </pc:sldMkLst>
        <pc:spChg chg="add mod">
          <ac:chgData name="Biswal, Ms. Akankshya" userId="S::ab94615n@pace.edu::9f596412-a63d-44de-bb19-fadb68491b05" providerId="AD" clId="Web-{8B3D1433-7FE4-AE6C-3129-9EC77442092E}" dt="2022-02-21T20:10:58.832" v="521" actId="14100"/>
          <ac:spMkLst>
            <pc:docMk/>
            <pc:sldMk cId="974824260" sldId="352"/>
            <ac:spMk id="5" creationId="{60309D05-330B-44C7-A50D-2DA062F4BCE5}"/>
          </ac:spMkLst>
        </pc:spChg>
      </pc:sldChg>
      <pc:sldChg chg="addSp modSp">
        <pc:chgData name="Biswal, Ms. Akankshya" userId="S::ab94615n@pace.edu::9f596412-a63d-44de-bb19-fadb68491b05" providerId="AD" clId="Web-{8B3D1433-7FE4-AE6C-3129-9EC77442092E}" dt="2022-02-21T20:12:49.835" v="526" actId="20577"/>
        <pc:sldMkLst>
          <pc:docMk/>
          <pc:sldMk cId="3885483119" sldId="353"/>
        </pc:sldMkLst>
        <pc:spChg chg="add mod">
          <ac:chgData name="Biswal, Ms. Akankshya" userId="S::ab94615n@pace.edu::9f596412-a63d-44de-bb19-fadb68491b05" providerId="AD" clId="Web-{8B3D1433-7FE4-AE6C-3129-9EC77442092E}" dt="2022-02-21T20:12:49.835" v="526" actId="20577"/>
          <ac:spMkLst>
            <pc:docMk/>
            <pc:sldMk cId="3885483119" sldId="353"/>
            <ac:spMk id="5" creationId="{5C5A8D67-5AF2-4048-8744-5F7AA0BD90D8}"/>
          </ac:spMkLst>
        </pc:spChg>
      </pc:sldChg>
      <pc:sldChg chg="addSp modSp">
        <pc:chgData name="Biswal, Ms. Akankshya" userId="S::ab94615n@pace.edu::9f596412-a63d-44de-bb19-fadb68491b05" providerId="AD" clId="Web-{8B3D1433-7FE4-AE6C-3129-9EC77442092E}" dt="2022-02-21T20:13:01.898" v="531" actId="20577"/>
        <pc:sldMkLst>
          <pc:docMk/>
          <pc:sldMk cId="4189000365" sldId="354"/>
        </pc:sldMkLst>
        <pc:spChg chg="add mod">
          <ac:chgData name="Biswal, Ms. Akankshya" userId="S::ab94615n@pace.edu::9f596412-a63d-44de-bb19-fadb68491b05" providerId="AD" clId="Web-{8B3D1433-7FE4-AE6C-3129-9EC77442092E}" dt="2022-02-21T20:13:01.898" v="531" actId="20577"/>
          <ac:spMkLst>
            <pc:docMk/>
            <pc:sldMk cId="4189000365" sldId="354"/>
            <ac:spMk id="5" creationId="{06F658C6-E8EA-435B-A8B5-A5EB6E93D49F}"/>
          </ac:spMkLst>
        </pc:spChg>
      </pc:sldChg>
      <pc:sldChg chg="addSp modSp">
        <pc:chgData name="Biswal, Ms. Akankshya" userId="S::ab94615n@pace.edu::9f596412-a63d-44de-bb19-fadb68491b05" providerId="AD" clId="Web-{8B3D1433-7FE4-AE6C-3129-9EC77442092E}" dt="2022-02-21T20:13:53.384" v="541" actId="20577"/>
        <pc:sldMkLst>
          <pc:docMk/>
          <pc:sldMk cId="3757528952" sldId="357"/>
        </pc:sldMkLst>
        <pc:spChg chg="mod">
          <ac:chgData name="Biswal, Ms. Akankshya" userId="S::ab94615n@pace.edu::9f596412-a63d-44de-bb19-fadb68491b05" providerId="AD" clId="Web-{8B3D1433-7FE4-AE6C-3129-9EC77442092E}" dt="2022-02-21T16:38:34.134" v="456" actId="20577"/>
          <ac:spMkLst>
            <pc:docMk/>
            <pc:sldMk cId="3757528952" sldId="357"/>
            <ac:spMk id="7" creationId="{228C6952-F4B2-46FC-9F50-6217ABD90003}"/>
          </ac:spMkLst>
        </pc:spChg>
        <pc:spChg chg="add mod">
          <ac:chgData name="Biswal, Ms. Akankshya" userId="S::ab94615n@pace.edu::9f596412-a63d-44de-bb19-fadb68491b05" providerId="AD" clId="Web-{8B3D1433-7FE4-AE6C-3129-9EC77442092E}" dt="2022-02-21T20:13:53.384" v="541" actId="20577"/>
          <ac:spMkLst>
            <pc:docMk/>
            <pc:sldMk cId="3757528952" sldId="357"/>
            <ac:spMk id="8" creationId="{9FD228C4-92E6-4E25-9999-DD1F062CF790}"/>
          </ac:spMkLst>
        </pc:spChg>
      </pc:sldChg>
      <pc:sldChg chg="addSp modSp">
        <pc:chgData name="Biswal, Ms. Akankshya" userId="S::ab94615n@pace.edu::9f596412-a63d-44de-bb19-fadb68491b05" providerId="AD" clId="Web-{8B3D1433-7FE4-AE6C-3129-9EC77442092E}" dt="2022-02-21T20:23:42.276" v="608" actId="20577"/>
        <pc:sldMkLst>
          <pc:docMk/>
          <pc:sldMk cId="2951102509" sldId="363"/>
        </pc:sldMkLst>
        <pc:spChg chg="add mod">
          <ac:chgData name="Biswal, Ms. Akankshya" userId="S::ab94615n@pace.edu::9f596412-a63d-44de-bb19-fadb68491b05" providerId="AD" clId="Web-{8B3D1433-7FE4-AE6C-3129-9EC77442092E}" dt="2022-02-21T20:23:42.276" v="608" actId="20577"/>
          <ac:spMkLst>
            <pc:docMk/>
            <pc:sldMk cId="2951102509" sldId="363"/>
            <ac:spMk id="2" creationId="{1E75647C-F6DB-42B5-8C32-A0B9859C1354}"/>
          </ac:spMkLst>
        </pc:spChg>
      </pc:sldChg>
      <pc:sldChg chg="addSp modSp">
        <pc:chgData name="Biswal, Ms. Akankshya" userId="S::ab94615n@pace.edu::9f596412-a63d-44de-bb19-fadb68491b05" providerId="AD" clId="Web-{8B3D1433-7FE4-AE6C-3129-9EC77442092E}" dt="2022-02-21T20:13:18.820" v="536" actId="20577"/>
        <pc:sldMkLst>
          <pc:docMk/>
          <pc:sldMk cId="1084757665" sldId="364"/>
        </pc:sldMkLst>
        <pc:spChg chg="add mod">
          <ac:chgData name="Biswal, Ms. Akankshya" userId="S::ab94615n@pace.edu::9f596412-a63d-44de-bb19-fadb68491b05" providerId="AD" clId="Web-{8B3D1433-7FE4-AE6C-3129-9EC77442092E}" dt="2022-02-21T20:13:18.820" v="536" actId="20577"/>
          <ac:spMkLst>
            <pc:docMk/>
            <pc:sldMk cId="1084757665" sldId="364"/>
            <ac:spMk id="2" creationId="{ED556727-5B1B-4514-AA69-F94BA0AB9F31}"/>
          </ac:spMkLst>
        </pc:spChg>
      </pc:sldChg>
      <pc:sldChg chg="addSp modSp">
        <pc:chgData name="Biswal, Ms. Akankshya" userId="S::ab94615n@pace.edu::9f596412-a63d-44de-bb19-fadb68491b05" providerId="AD" clId="Web-{8B3D1433-7FE4-AE6C-3129-9EC77442092E}" dt="2022-02-21T20:24:30.637" v="616" actId="1076"/>
        <pc:sldMkLst>
          <pc:docMk/>
          <pc:sldMk cId="794851199" sldId="366"/>
        </pc:sldMkLst>
        <pc:spChg chg="add mod">
          <ac:chgData name="Biswal, Ms. Akankshya" userId="S::ab94615n@pace.edu::9f596412-a63d-44de-bb19-fadb68491b05" providerId="AD" clId="Web-{8B3D1433-7FE4-AE6C-3129-9EC77442092E}" dt="2022-02-21T20:24:30.637" v="616" actId="1076"/>
          <ac:spMkLst>
            <pc:docMk/>
            <pc:sldMk cId="794851199" sldId="366"/>
            <ac:spMk id="3" creationId="{BC7C62FE-20C7-480F-AFBD-B9B8AEDBBDEA}"/>
          </ac:spMkLst>
        </pc:spChg>
      </pc:sldChg>
      <pc:sldChg chg="addSp modSp">
        <pc:chgData name="Biswal, Ms. Akankshya" userId="S::ab94615n@pace.edu::9f596412-a63d-44de-bb19-fadb68491b05" providerId="AD" clId="Web-{8B3D1433-7FE4-AE6C-3129-9EC77442092E}" dt="2022-02-21T20:32:14.901" v="630" actId="1076"/>
        <pc:sldMkLst>
          <pc:docMk/>
          <pc:sldMk cId="1052109408" sldId="368"/>
        </pc:sldMkLst>
        <pc:spChg chg="add mod">
          <ac:chgData name="Biswal, Ms. Akankshya" userId="S::ab94615n@pace.edu::9f596412-a63d-44de-bb19-fadb68491b05" providerId="AD" clId="Web-{8B3D1433-7FE4-AE6C-3129-9EC77442092E}" dt="2022-02-21T20:23:28.776" v="603" actId="20577"/>
          <ac:spMkLst>
            <pc:docMk/>
            <pc:sldMk cId="1052109408" sldId="368"/>
            <ac:spMk id="2" creationId="{246449A7-FBEE-4A97-824C-B20C5BB6BB3A}"/>
          </ac:spMkLst>
        </pc:spChg>
        <pc:picChg chg="mod">
          <ac:chgData name="Biswal, Ms. Akankshya" userId="S::ab94615n@pace.edu::9f596412-a63d-44de-bb19-fadb68491b05" providerId="AD" clId="Web-{8B3D1433-7FE4-AE6C-3129-9EC77442092E}" dt="2022-02-21T20:32:14.901" v="630" actId="1076"/>
          <ac:picMkLst>
            <pc:docMk/>
            <pc:sldMk cId="1052109408" sldId="368"/>
            <ac:picMk id="3" creationId="{F0A75318-ABFE-46FE-A35E-7EC9B981EA3C}"/>
          </ac:picMkLst>
        </pc:picChg>
      </pc:sldChg>
      <pc:sldChg chg="addSp delSp modSp new mod setBg">
        <pc:chgData name="Biswal, Ms. Akankshya" userId="S::ab94615n@pace.edu::9f596412-a63d-44de-bb19-fadb68491b05" providerId="AD" clId="Web-{8B3D1433-7FE4-AE6C-3129-9EC77442092E}" dt="2022-02-21T19:02:34.029" v="479" actId="14100"/>
        <pc:sldMkLst>
          <pc:docMk/>
          <pc:sldMk cId="3329307320" sldId="369"/>
        </pc:sldMkLst>
        <pc:spChg chg="add mod ord">
          <ac:chgData name="Biswal, Ms. Akankshya" userId="S::ab94615n@pace.edu::9f596412-a63d-44de-bb19-fadb68491b05" providerId="AD" clId="Web-{8B3D1433-7FE4-AE6C-3129-9EC77442092E}" dt="2022-02-21T19:02:34.029" v="479" actId="14100"/>
          <ac:spMkLst>
            <pc:docMk/>
            <pc:sldMk cId="3329307320" sldId="369"/>
            <ac:spMk id="2" creationId="{62316781-1F6A-4557-8401-99B0666A013E}"/>
          </ac:spMkLst>
        </pc:spChg>
        <pc:spChg chg="add del mod">
          <ac:chgData name="Biswal, Ms. Akankshya" userId="S::ab94615n@pace.edu::9f596412-a63d-44de-bb19-fadb68491b05" providerId="AD" clId="Web-{8B3D1433-7FE4-AE6C-3129-9EC77442092E}" dt="2022-02-21T19:02:05.763" v="474"/>
          <ac:spMkLst>
            <pc:docMk/>
            <pc:sldMk cId="3329307320" sldId="369"/>
            <ac:spMk id="4" creationId="{9B1BEDF5-EF73-45C9-AFC5-4D244005F339}"/>
          </ac:spMkLst>
        </pc:spChg>
        <pc:spChg chg="add del">
          <ac:chgData name="Biswal, Ms. Akankshya" userId="S::ab94615n@pace.edu::9f596412-a63d-44de-bb19-fadb68491b05" providerId="AD" clId="Web-{8B3D1433-7FE4-AE6C-3129-9EC77442092E}" dt="2022-02-21T19:02:08.060" v="475"/>
          <ac:spMkLst>
            <pc:docMk/>
            <pc:sldMk cId="3329307320" sldId="369"/>
            <ac:spMk id="9" creationId="{36E6FEC8-170C-492C-84E0-54394629D120}"/>
          </ac:spMkLst>
        </pc:spChg>
        <pc:spChg chg="add del">
          <ac:chgData name="Biswal, Ms. Akankshya" userId="S::ab94615n@pace.edu::9f596412-a63d-44de-bb19-fadb68491b05" providerId="AD" clId="Web-{8B3D1433-7FE4-AE6C-3129-9EC77442092E}" dt="2022-02-21T19:02:08.060" v="475"/>
          <ac:spMkLst>
            <pc:docMk/>
            <pc:sldMk cId="3329307320" sldId="369"/>
            <ac:spMk id="11" creationId="{DEE940A1-B9E0-4C5D-A55E-B19742379C83}"/>
          </ac:spMkLst>
        </pc:spChg>
        <pc:spChg chg="add del">
          <ac:chgData name="Biswal, Ms. Akankshya" userId="S::ab94615n@pace.edu::9f596412-a63d-44de-bb19-fadb68491b05" providerId="AD" clId="Web-{8B3D1433-7FE4-AE6C-3129-9EC77442092E}" dt="2022-02-21T19:02:08.060" v="475"/>
          <ac:spMkLst>
            <pc:docMk/>
            <pc:sldMk cId="3329307320" sldId="369"/>
            <ac:spMk id="17" creationId="{B7A72AB3-7AC2-4380-8B64-AFC8AC684F4C}"/>
          </ac:spMkLst>
        </pc:spChg>
        <pc:spChg chg="add del">
          <ac:chgData name="Biswal, Ms. Akankshya" userId="S::ab94615n@pace.edu::9f596412-a63d-44de-bb19-fadb68491b05" providerId="AD" clId="Web-{8B3D1433-7FE4-AE6C-3129-9EC77442092E}" dt="2022-02-21T19:02:08.060" v="475"/>
          <ac:spMkLst>
            <pc:docMk/>
            <pc:sldMk cId="3329307320" sldId="369"/>
            <ac:spMk id="19" creationId="{834896F5-ADC0-4F92-891D-8AD641242B61}"/>
          </ac:spMkLst>
        </pc:spChg>
        <pc:spChg chg="add">
          <ac:chgData name="Biswal, Ms. Akankshya" userId="S::ab94615n@pace.edu::9f596412-a63d-44de-bb19-fadb68491b05" providerId="AD" clId="Web-{8B3D1433-7FE4-AE6C-3129-9EC77442092E}" dt="2022-02-21T19:02:08.060" v="475"/>
          <ac:spMkLst>
            <pc:docMk/>
            <pc:sldMk cId="3329307320" sldId="369"/>
            <ac:spMk id="24" creationId="{36E6FEC8-170C-492C-84E0-54394629D120}"/>
          </ac:spMkLst>
        </pc:spChg>
        <pc:spChg chg="add">
          <ac:chgData name="Biswal, Ms. Akankshya" userId="S::ab94615n@pace.edu::9f596412-a63d-44de-bb19-fadb68491b05" providerId="AD" clId="Web-{8B3D1433-7FE4-AE6C-3129-9EC77442092E}" dt="2022-02-21T19:02:08.060" v="475"/>
          <ac:spMkLst>
            <pc:docMk/>
            <pc:sldMk cId="3329307320" sldId="369"/>
            <ac:spMk id="26" creationId="{DEE940A1-B9E0-4C5D-A55E-B19742379C83}"/>
          </ac:spMkLst>
        </pc:spChg>
        <pc:spChg chg="add">
          <ac:chgData name="Biswal, Ms. Akankshya" userId="S::ab94615n@pace.edu::9f596412-a63d-44de-bb19-fadb68491b05" providerId="AD" clId="Web-{8B3D1433-7FE4-AE6C-3129-9EC77442092E}" dt="2022-02-21T19:02:08.060" v="475"/>
          <ac:spMkLst>
            <pc:docMk/>
            <pc:sldMk cId="3329307320" sldId="369"/>
            <ac:spMk id="32" creationId="{B7A72AB3-7AC2-4380-8B64-AFC8AC684F4C}"/>
          </ac:spMkLst>
        </pc:spChg>
        <pc:spChg chg="add">
          <ac:chgData name="Biswal, Ms. Akankshya" userId="S::ab94615n@pace.edu::9f596412-a63d-44de-bb19-fadb68491b05" providerId="AD" clId="Web-{8B3D1433-7FE4-AE6C-3129-9EC77442092E}" dt="2022-02-21T19:02:08.060" v="475"/>
          <ac:spMkLst>
            <pc:docMk/>
            <pc:sldMk cId="3329307320" sldId="369"/>
            <ac:spMk id="34" creationId="{834896F5-ADC0-4F92-891D-8AD641242B61}"/>
          </ac:spMkLst>
        </pc:spChg>
        <pc:picChg chg="add mod">
          <ac:chgData name="Biswal, Ms. Akankshya" userId="S::ab94615n@pace.edu::9f596412-a63d-44de-bb19-fadb68491b05" providerId="AD" clId="Web-{8B3D1433-7FE4-AE6C-3129-9EC77442092E}" dt="2022-02-21T19:02:00.763" v="473"/>
          <ac:picMkLst>
            <pc:docMk/>
            <pc:sldMk cId="3329307320" sldId="369"/>
            <ac:picMk id="3" creationId="{3FDDEE17-091A-4146-BB13-2E112D546581}"/>
          </ac:picMkLst>
        </pc:picChg>
        <pc:cxnChg chg="add del">
          <ac:chgData name="Biswal, Ms. Akankshya" userId="S::ab94615n@pace.edu::9f596412-a63d-44de-bb19-fadb68491b05" providerId="AD" clId="Web-{8B3D1433-7FE4-AE6C-3129-9EC77442092E}" dt="2022-02-21T19:02:08.060" v="475"/>
          <ac:cxnSpMkLst>
            <pc:docMk/>
            <pc:sldMk cId="3329307320" sldId="369"/>
            <ac:cxnSpMk id="13" creationId="{81C8E47B-A563-4B44-A9B0-9316605C2E4E}"/>
          </ac:cxnSpMkLst>
        </pc:cxnChg>
        <pc:cxnChg chg="add del">
          <ac:chgData name="Biswal, Ms. Akankshya" userId="S::ab94615n@pace.edu::9f596412-a63d-44de-bb19-fadb68491b05" providerId="AD" clId="Web-{8B3D1433-7FE4-AE6C-3129-9EC77442092E}" dt="2022-02-21T19:02:08.060" v="475"/>
          <ac:cxnSpMkLst>
            <pc:docMk/>
            <pc:sldMk cId="3329307320" sldId="369"/>
            <ac:cxnSpMk id="15" creationId="{2C7D7D77-8DF2-444B-A0BB-15B065195528}"/>
          </ac:cxnSpMkLst>
        </pc:cxnChg>
        <pc:cxnChg chg="add">
          <ac:chgData name="Biswal, Ms. Akankshya" userId="S::ab94615n@pace.edu::9f596412-a63d-44de-bb19-fadb68491b05" providerId="AD" clId="Web-{8B3D1433-7FE4-AE6C-3129-9EC77442092E}" dt="2022-02-21T19:02:08.060" v="475"/>
          <ac:cxnSpMkLst>
            <pc:docMk/>
            <pc:sldMk cId="3329307320" sldId="369"/>
            <ac:cxnSpMk id="28" creationId="{81C8E47B-A563-4B44-A9B0-9316605C2E4E}"/>
          </ac:cxnSpMkLst>
        </pc:cxnChg>
        <pc:cxnChg chg="add">
          <ac:chgData name="Biswal, Ms. Akankshya" userId="S::ab94615n@pace.edu::9f596412-a63d-44de-bb19-fadb68491b05" providerId="AD" clId="Web-{8B3D1433-7FE4-AE6C-3129-9EC77442092E}" dt="2022-02-21T19:02:08.060" v="475"/>
          <ac:cxnSpMkLst>
            <pc:docMk/>
            <pc:sldMk cId="3329307320" sldId="369"/>
            <ac:cxnSpMk id="30" creationId="{2C7D7D77-8DF2-444B-A0BB-15B065195528}"/>
          </ac:cxnSpMkLst>
        </pc:cxnChg>
      </pc:sldChg>
      <pc:sldChg chg="new del">
        <pc:chgData name="Biswal, Ms. Akankshya" userId="S::ab94615n@pace.edu::9f596412-a63d-44de-bb19-fadb68491b05" providerId="AD" clId="Web-{8B3D1433-7FE4-AE6C-3129-9EC77442092E}" dt="2022-02-21T19:03:49.719" v="482"/>
        <pc:sldMkLst>
          <pc:docMk/>
          <pc:sldMk cId="923310097" sldId="370"/>
        </pc:sldMkLst>
      </pc:sldChg>
      <pc:sldChg chg="addSp modSp add">
        <pc:chgData name="Biswal, Ms. Akankshya" userId="S::ab94615n@pace.edu::9f596412-a63d-44de-bb19-fadb68491b05" providerId="AD" clId="Web-{8B3D1433-7FE4-AE6C-3129-9EC77442092E}" dt="2022-02-21T20:10:33.440" v="510" actId="20577"/>
        <pc:sldMkLst>
          <pc:docMk/>
          <pc:sldMk cId="3649060064" sldId="371"/>
        </pc:sldMkLst>
        <pc:spChg chg="add mod">
          <ac:chgData name="Biswal, Ms. Akankshya" userId="S::ab94615n@pace.edu::9f596412-a63d-44de-bb19-fadb68491b05" providerId="AD" clId="Web-{8B3D1433-7FE4-AE6C-3129-9EC77442092E}" dt="2022-02-21T20:10:33.440" v="510" actId="20577"/>
          <ac:spMkLst>
            <pc:docMk/>
            <pc:sldMk cId="3649060064" sldId="371"/>
            <ac:spMk id="2" creationId="{D0CAAE74-F7CB-4BBC-8F77-70A7DE9AE249}"/>
          </ac:spMkLst>
        </pc:spChg>
      </pc:sldChg>
      <pc:sldChg chg="addSp delSp modSp new">
        <pc:chgData name="Biswal, Ms. Akankshya" userId="S::ab94615n@pace.edu::9f596412-a63d-44de-bb19-fadb68491b05" providerId="AD" clId="Web-{8B3D1433-7FE4-AE6C-3129-9EC77442092E}" dt="2022-02-21T20:22:01.148" v="589" actId="20577"/>
        <pc:sldMkLst>
          <pc:docMk/>
          <pc:sldMk cId="2640035418" sldId="372"/>
        </pc:sldMkLst>
        <pc:spChg chg="add del">
          <ac:chgData name="Biswal, Ms. Akankshya" userId="S::ab94615n@pace.edu::9f596412-a63d-44de-bb19-fadb68491b05" providerId="AD" clId="Web-{8B3D1433-7FE4-AE6C-3129-9EC77442092E}" dt="2022-02-21T20:18:53.455" v="572"/>
          <ac:spMkLst>
            <pc:docMk/>
            <pc:sldMk cId="2640035418" sldId="372"/>
            <ac:spMk id="2" creationId="{C7346E37-376D-432A-8675-925FC0028C5F}"/>
          </ac:spMkLst>
        </pc:spChg>
        <pc:spChg chg="add mod">
          <ac:chgData name="Biswal, Ms. Akankshya" userId="S::ab94615n@pace.edu::9f596412-a63d-44de-bb19-fadb68491b05" providerId="AD" clId="Web-{8B3D1433-7FE4-AE6C-3129-9EC77442092E}" dt="2022-02-21T20:22:01.148" v="589" actId="20577"/>
          <ac:spMkLst>
            <pc:docMk/>
            <pc:sldMk cId="2640035418" sldId="372"/>
            <ac:spMk id="7" creationId="{AAE28F0D-BC34-402D-9DE3-460462AF6920}"/>
          </ac:spMkLst>
        </pc:spChg>
        <pc:graphicFrameChg chg="add del mod">
          <ac:chgData name="Biswal, Ms. Akankshya" userId="S::ab94615n@pace.edu::9f596412-a63d-44de-bb19-fadb68491b05" providerId="AD" clId="Web-{8B3D1433-7FE4-AE6C-3129-9EC77442092E}" dt="2022-02-21T20:18:58.346" v="573"/>
          <ac:graphicFrameMkLst>
            <pc:docMk/>
            <pc:sldMk cId="2640035418" sldId="372"/>
            <ac:graphicFrameMk id="4" creationId="{275C38E3-769C-4E9B-85FD-2EF8760FB760}"/>
          </ac:graphicFrameMkLst>
        </pc:graphicFrameChg>
        <pc:graphicFrameChg chg="add modGraphic">
          <ac:chgData name="Biswal, Ms. Akankshya" userId="S::ab94615n@pace.edu::9f596412-a63d-44de-bb19-fadb68491b05" providerId="AD" clId="Web-{8B3D1433-7FE4-AE6C-3129-9EC77442092E}" dt="2022-02-21T20:19:40.894" v="577"/>
          <ac:graphicFrameMkLst>
            <pc:docMk/>
            <pc:sldMk cId="2640035418" sldId="372"/>
            <ac:graphicFrameMk id="6" creationId="{658F1523-CD9F-477D-9E7A-F6E0C9397F3E}"/>
          </ac:graphicFrameMkLst>
        </pc:graphicFrameChg>
      </pc:sldChg>
    </pc:docChg>
  </pc:docChgLst>
  <pc:docChgLst>
    <pc:chgData name="Salcedo, Mr. Jose Luis" userId="S::js00759n@pace.edu::b89c4789-02e3-4d0d-ae73-06f28a0cba6d" providerId="AD" clId="Web-{817109A0-00FE-2A49-BDA9-0DB0A33011F7}"/>
    <pc:docChg chg="modSld sldOrd">
      <pc:chgData name="Salcedo, Mr. Jose Luis" userId="S::js00759n@pace.edu::b89c4789-02e3-4d0d-ae73-06f28a0cba6d" providerId="AD" clId="Web-{817109A0-00FE-2A49-BDA9-0DB0A33011F7}" dt="2022-02-21T17:28:15.956" v="597"/>
      <pc:docMkLst>
        <pc:docMk/>
      </pc:docMkLst>
      <pc:sldChg chg="modSp">
        <pc:chgData name="Salcedo, Mr. Jose Luis" userId="S::js00759n@pace.edu::b89c4789-02e3-4d0d-ae73-06f28a0cba6d" providerId="AD" clId="Web-{817109A0-00FE-2A49-BDA9-0DB0A33011F7}" dt="2022-02-21T17:28:15.956" v="597"/>
        <pc:sldMkLst>
          <pc:docMk/>
          <pc:sldMk cId="3461860776" sldId="338"/>
        </pc:sldMkLst>
        <pc:graphicFrameChg chg="mod modGraphic">
          <ac:chgData name="Salcedo, Mr. Jose Luis" userId="S::js00759n@pace.edu::b89c4789-02e3-4d0d-ae73-06f28a0cba6d" providerId="AD" clId="Web-{817109A0-00FE-2A49-BDA9-0DB0A33011F7}" dt="2022-02-21T17:28:15.956" v="597"/>
          <ac:graphicFrameMkLst>
            <pc:docMk/>
            <pc:sldMk cId="3461860776" sldId="338"/>
            <ac:graphicFrameMk id="3" creationId="{1B7895C9-F467-417F-92BB-B2312A25A691}"/>
          </ac:graphicFrameMkLst>
        </pc:graphicFrameChg>
      </pc:sldChg>
      <pc:sldChg chg="modSp">
        <pc:chgData name="Salcedo, Mr. Jose Luis" userId="S::js00759n@pace.edu::b89c4789-02e3-4d0d-ae73-06f28a0cba6d" providerId="AD" clId="Web-{817109A0-00FE-2A49-BDA9-0DB0A33011F7}" dt="2022-02-21T17:04:05.524" v="580"/>
        <pc:sldMkLst>
          <pc:docMk/>
          <pc:sldMk cId="4255609285" sldId="340"/>
        </pc:sldMkLst>
        <pc:graphicFrameChg chg="mod modGraphic">
          <ac:chgData name="Salcedo, Mr. Jose Luis" userId="S::js00759n@pace.edu::b89c4789-02e3-4d0d-ae73-06f28a0cba6d" providerId="AD" clId="Web-{817109A0-00FE-2A49-BDA9-0DB0A33011F7}" dt="2022-02-21T17:04:05.524" v="580"/>
          <ac:graphicFrameMkLst>
            <pc:docMk/>
            <pc:sldMk cId="4255609285" sldId="340"/>
            <ac:graphicFrameMk id="3" creationId="{68570859-196A-4A70-BE8D-0B85F5ECD398}"/>
          </ac:graphicFrameMkLst>
        </pc:graphicFrameChg>
      </pc:sldChg>
      <pc:sldChg chg="modSp">
        <pc:chgData name="Salcedo, Mr. Jose Luis" userId="S::js00759n@pace.edu::b89c4789-02e3-4d0d-ae73-06f28a0cba6d" providerId="AD" clId="Web-{817109A0-00FE-2A49-BDA9-0DB0A33011F7}" dt="2022-02-21T17:25:39.498" v="583" actId="20577"/>
        <pc:sldMkLst>
          <pc:docMk/>
          <pc:sldMk cId="3757528952" sldId="357"/>
        </pc:sldMkLst>
        <pc:spChg chg="mod">
          <ac:chgData name="Salcedo, Mr. Jose Luis" userId="S::js00759n@pace.edu::b89c4789-02e3-4d0d-ae73-06f28a0cba6d" providerId="AD" clId="Web-{817109A0-00FE-2A49-BDA9-0DB0A33011F7}" dt="2022-02-21T17:25:39.498" v="583" actId="20577"/>
          <ac:spMkLst>
            <pc:docMk/>
            <pc:sldMk cId="3757528952" sldId="357"/>
            <ac:spMk id="7" creationId="{228C6952-F4B2-46FC-9F50-6217ABD90003}"/>
          </ac:spMkLst>
        </pc:spChg>
      </pc:sldChg>
      <pc:sldChg chg="ord">
        <pc:chgData name="Salcedo, Mr. Jose Luis" userId="S::js00759n@pace.edu::b89c4789-02e3-4d0d-ae73-06f28a0cba6d" providerId="AD" clId="Web-{817109A0-00FE-2A49-BDA9-0DB0A33011F7}" dt="2022-02-21T17:13:36.212" v="581"/>
        <pc:sldMkLst>
          <pc:docMk/>
          <pc:sldMk cId="4172938384" sldId="360"/>
        </pc:sldMkLst>
      </pc:sldChg>
      <pc:sldChg chg="addSp modSp">
        <pc:chgData name="Salcedo, Mr. Jose Luis" userId="S::js00759n@pace.edu::b89c4789-02e3-4d0d-ae73-06f28a0cba6d" providerId="AD" clId="Web-{817109A0-00FE-2A49-BDA9-0DB0A33011F7}" dt="2022-02-21T16:23:59.048" v="2" actId="14100"/>
        <pc:sldMkLst>
          <pc:docMk/>
          <pc:sldMk cId="794851199" sldId="366"/>
        </pc:sldMkLst>
        <pc:spChg chg="add">
          <ac:chgData name="Salcedo, Mr. Jose Luis" userId="S::js00759n@pace.edu::b89c4789-02e3-4d0d-ae73-06f28a0cba6d" providerId="AD" clId="Web-{817109A0-00FE-2A49-BDA9-0DB0A33011F7}" dt="2022-02-18T22:52:30.544" v="0"/>
          <ac:spMkLst>
            <pc:docMk/>
            <pc:sldMk cId="794851199" sldId="366"/>
            <ac:spMk id="3" creationId="{B174F2B0-44A0-40D2-B8DA-C414D9395B1E}"/>
          </ac:spMkLst>
        </pc:spChg>
        <pc:picChg chg="mod">
          <ac:chgData name="Salcedo, Mr. Jose Luis" userId="S::js00759n@pace.edu::b89c4789-02e3-4d0d-ae73-06f28a0cba6d" providerId="AD" clId="Web-{817109A0-00FE-2A49-BDA9-0DB0A33011F7}" dt="2022-02-21T16:23:59.048" v="2" actId="14100"/>
          <ac:picMkLst>
            <pc:docMk/>
            <pc:sldMk cId="794851199" sldId="366"/>
            <ac:picMk id="6" creationId="{FD42A45C-8B92-42B3-BF08-CDF93F7E9436}"/>
          </ac:picMkLst>
        </pc:picChg>
      </pc:sldChg>
    </pc:docChg>
  </pc:docChgLst>
  <pc:docChgLst>
    <pc:chgData name="Harry, Ms. Emi N." userId="4f8c6b37-275f-4b46-ba2d-a63eacb3b7f9" providerId="ADAL" clId="{78B4D4EA-2E53-4F19-B091-88C807CF5744}"/>
    <pc:docChg chg="undo custSel addSld modSld">
      <pc:chgData name="Harry, Ms. Emi N." userId="4f8c6b37-275f-4b46-ba2d-a63eacb3b7f9" providerId="ADAL" clId="{78B4D4EA-2E53-4F19-B091-88C807CF5744}" dt="2022-02-20T06:46:48.339" v="123" actId="14826"/>
      <pc:docMkLst>
        <pc:docMk/>
      </pc:docMkLst>
      <pc:sldChg chg="modSp mod">
        <pc:chgData name="Harry, Ms. Emi N." userId="4f8c6b37-275f-4b46-ba2d-a63eacb3b7f9" providerId="ADAL" clId="{78B4D4EA-2E53-4F19-B091-88C807CF5744}" dt="2022-02-20T04:51:44.104" v="29" actId="20577"/>
        <pc:sldMkLst>
          <pc:docMk/>
          <pc:sldMk cId="1861260430" sldId="335"/>
        </pc:sldMkLst>
        <pc:graphicFrameChg chg="modGraphic">
          <ac:chgData name="Harry, Ms. Emi N." userId="4f8c6b37-275f-4b46-ba2d-a63eacb3b7f9" providerId="ADAL" clId="{78B4D4EA-2E53-4F19-B091-88C807CF5744}" dt="2022-02-20T04:51:44.104" v="29" actId="20577"/>
          <ac:graphicFrameMkLst>
            <pc:docMk/>
            <pc:sldMk cId="1861260430" sldId="335"/>
            <ac:graphicFrameMk id="5" creationId="{BFF3C0F0-E84A-4D12-ABD4-C202E60DF6D3}"/>
          </ac:graphicFrameMkLst>
        </pc:graphicFrameChg>
      </pc:sldChg>
      <pc:sldChg chg="addSp delSp modSp mod setBg">
        <pc:chgData name="Harry, Ms. Emi N." userId="4f8c6b37-275f-4b46-ba2d-a63eacb3b7f9" providerId="ADAL" clId="{78B4D4EA-2E53-4F19-B091-88C807CF5744}" dt="2022-02-20T05:58:47.096" v="67" actId="26606"/>
        <pc:sldMkLst>
          <pc:docMk/>
          <pc:sldMk cId="2086082110" sldId="361"/>
        </pc:sldMkLst>
        <pc:spChg chg="add">
          <ac:chgData name="Harry, Ms. Emi N." userId="4f8c6b37-275f-4b46-ba2d-a63eacb3b7f9" providerId="ADAL" clId="{78B4D4EA-2E53-4F19-B091-88C807CF5744}" dt="2022-02-20T05:58:47.096" v="67" actId="26606"/>
          <ac:spMkLst>
            <pc:docMk/>
            <pc:sldMk cId="2086082110" sldId="361"/>
            <ac:spMk id="7" creationId="{2C7211D9-E545-4D00-9874-641EC7C7BD85}"/>
          </ac:spMkLst>
        </pc:spChg>
        <pc:spChg chg="add del">
          <ac:chgData name="Harry, Ms. Emi N." userId="4f8c6b37-275f-4b46-ba2d-a63eacb3b7f9" providerId="ADAL" clId="{78B4D4EA-2E53-4F19-B091-88C807CF5744}" dt="2022-02-20T05:53:29.898" v="46" actId="26606"/>
          <ac:spMkLst>
            <pc:docMk/>
            <pc:sldMk cId="2086082110" sldId="361"/>
            <ac:spMk id="8" creationId="{41497DE5-0939-4D1D-9350-0C5E1B209C68}"/>
          </ac:spMkLst>
        </pc:spChg>
        <pc:spChg chg="add">
          <ac:chgData name="Harry, Ms. Emi N." userId="4f8c6b37-275f-4b46-ba2d-a63eacb3b7f9" providerId="ADAL" clId="{78B4D4EA-2E53-4F19-B091-88C807CF5744}" dt="2022-02-20T05:58:47.096" v="67" actId="26606"/>
          <ac:spMkLst>
            <pc:docMk/>
            <pc:sldMk cId="2086082110" sldId="361"/>
            <ac:spMk id="9" creationId="{5DBBC34A-8C43-4368-951E-A04EB7C00E32}"/>
          </ac:spMkLst>
        </pc:spChg>
        <pc:spChg chg="add del">
          <ac:chgData name="Harry, Ms. Emi N." userId="4f8c6b37-275f-4b46-ba2d-a63eacb3b7f9" providerId="ADAL" clId="{78B4D4EA-2E53-4F19-B091-88C807CF5744}" dt="2022-02-20T05:53:29.898" v="46" actId="26606"/>
          <ac:spMkLst>
            <pc:docMk/>
            <pc:sldMk cId="2086082110" sldId="361"/>
            <ac:spMk id="10" creationId="{5CCC70ED-6C63-4537-B7EB-51990D6C0A6F}"/>
          </ac:spMkLst>
        </pc:spChg>
        <pc:spChg chg="add del">
          <ac:chgData name="Harry, Ms. Emi N." userId="4f8c6b37-275f-4b46-ba2d-a63eacb3b7f9" providerId="ADAL" clId="{78B4D4EA-2E53-4F19-B091-88C807CF5744}" dt="2022-02-20T05:53:29.898" v="46" actId="26606"/>
          <ac:spMkLst>
            <pc:docMk/>
            <pc:sldMk cId="2086082110" sldId="361"/>
            <ac:spMk id="12" creationId="{B76E24C1-2968-40DC-A36E-F6B85F0F0752}"/>
          </ac:spMkLst>
        </pc:spChg>
        <pc:graphicFrameChg chg="add del mod">
          <ac:chgData name="Harry, Ms. Emi N." userId="4f8c6b37-275f-4b46-ba2d-a63eacb3b7f9" providerId="ADAL" clId="{78B4D4EA-2E53-4F19-B091-88C807CF5744}" dt="2022-02-20T05:54:12.194" v="57"/>
          <ac:graphicFrameMkLst>
            <pc:docMk/>
            <pc:sldMk cId="2086082110" sldId="361"/>
            <ac:graphicFrameMk id="2" creationId="{E45C47F7-1722-4B52-B41F-67C6361A2909}"/>
          </ac:graphicFrameMkLst>
        </pc:graphicFrameChg>
        <pc:graphicFrameChg chg="add mod">
          <ac:chgData name="Harry, Ms. Emi N." userId="4f8c6b37-275f-4b46-ba2d-a63eacb3b7f9" providerId="ADAL" clId="{78B4D4EA-2E53-4F19-B091-88C807CF5744}" dt="2022-02-20T05:53:32.594" v="50"/>
          <ac:graphicFrameMkLst>
            <pc:docMk/>
            <pc:sldMk cId="2086082110" sldId="361"/>
            <ac:graphicFrameMk id="3" creationId="{E45C47F7-1722-4B52-B41F-67C6361A2909}"/>
          </ac:graphicFrameMkLst>
        </pc:graphicFrameChg>
        <pc:picChg chg="add mod">
          <ac:chgData name="Harry, Ms. Emi N." userId="4f8c6b37-275f-4b46-ba2d-a63eacb3b7f9" providerId="ADAL" clId="{78B4D4EA-2E53-4F19-B091-88C807CF5744}" dt="2022-02-20T05:58:47.096" v="67" actId="26606"/>
          <ac:picMkLst>
            <pc:docMk/>
            <pc:sldMk cId="2086082110" sldId="361"/>
            <ac:picMk id="5" creationId="{096DB295-24FC-4116-9E20-87844B51C536}"/>
          </ac:picMkLst>
        </pc:picChg>
      </pc:sldChg>
      <pc:sldChg chg="addSp delSp modSp mod setBg">
        <pc:chgData name="Harry, Ms. Emi N." userId="4f8c6b37-275f-4b46-ba2d-a63eacb3b7f9" providerId="ADAL" clId="{78B4D4EA-2E53-4F19-B091-88C807CF5744}" dt="2022-02-20T06:39:24.422" v="122" actId="26606"/>
        <pc:sldMkLst>
          <pc:docMk/>
          <pc:sldMk cId="794851199" sldId="366"/>
        </pc:sldMkLst>
        <pc:spChg chg="mod">
          <ac:chgData name="Harry, Ms. Emi N." userId="4f8c6b37-275f-4b46-ba2d-a63eacb3b7f9" providerId="ADAL" clId="{78B4D4EA-2E53-4F19-B091-88C807CF5744}" dt="2022-02-20T06:39:24.422" v="122" actId="26606"/>
          <ac:spMkLst>
            <pc:docMk/>
            <pc:sldMk cId="794851199" sldId="366"/>
            <ac:spMk id="2" creationId="{B9513949-1143-4D38-A1E4-92884FF56712}"/>
          </ac:spMkLst>
        </pc:spChg>
        <pc:spChg chg="del">
          <ac:chgData name="Harry, Ms. Emi N." userId="4f8c6b37-275f-4b46-ba2d-a63eacb3b7f9" providerId="ADAL" clId="{78B4D4EA-2E53-4F19-B091-88C807CF5744}" dt="2022-02-20T06:33:31.588" v="115" actId="478"/>
          <ac:spMkLst>
            <pc:docMk/>
            <pc:sldMk cId="794851199" sldId="366"/>
            <ac:spMk id="3" creationId="{B174F2B0-44A0-40D2-B8DA-C414D9395B1E}"/>
          </ac:spMkLst>
        </pc:spChg>
        <pc:spChg chg="add">
          <ac:chgData name="Harry, Ms. Emi N." userId="4f8c6b37-275f-4b46-ba2d-a63eacb3b7f9" providerId="ADAL" clId="{78B4D4EA-2E53-4F19-B091-88C807CF5744}" dt="2022-02-20T06:39:24.422" v="122" actId="26606"/>
          <ac:spMkLst>
            <pc:docMk/>
            <pc:sldMk cId="794851199" sldId="366"/>
            <ac:spMk id="11" creationId="{8BE48C64-5364-4060-8928-FC052E77CD60}"/>
          </ac:spMkLst>
        </pc:spChg>
        <pc:spChg chg="add">
          <ac:chgData name="Harry, Ms. Emi N." userId="4f8c6b37-275f-4b46-ba2d-a63eacb3b7f9" providerId="ADAL" clId="{78B4D4EA-2E53-4F19-B091-88C807CF5744}" dt="2022-02-20T06:39:24.422" v="122" actId="26606"/>
          <ac:spMkLst>
            <pc:docMk/>
            <pc:sldMk cId="794851199" sldId="366"/>
            <ac:spMk id="13" creationId="{139F791B-8515-4F50-9D32-45DD7676C003}"/>
          </ac:spMkLst>
        </pc:spChg>
        <pc:spChg chg="add">
          <ac:chgData name="Harry, Ms. Emi N." userId="4f8c6b37-275f-4b46-ba2d-a63eacb3b7f9" providerId="ADAL" clId="{78B4D4EA-2E53-4F19-B091-88C807CF5744}" dt="2022-02-20T06:39:24.422" v="122" actId="26606"/>
          <ac:spMkLst>
            <pc:docMk/>
            <pc:sldMk cId="794851199" sldId="366"/>
            <ac:spMk id="17" creationId="{DC0CDD34-455E-4188-B6E6-C57A40E43581}"/>
          </ac:spMkLst>
        </pc:spChg>
        <pc:spChg chg="add">
          <ac:chgData name="Harry, Ms. Emi N." userId="4f8c6b37-275f-4b46-ba2d-a63eacb3b7f9" providerId="ADAL" clId="{78B4D4EA-2E53-4F19-B091-88C807CF5744}" dt="2022-02-20T06:39:24.422" v="122" actId="26606"/>
          <ac:spMkLst>
            <pc:docMk/>
            <pc:sldMk cId="794851199" sldId="366"/>
            <ac:spMk id="21" creationId="{4B0E089E-E773-40BF-B966-E1B54156C3BE}"/>
          </ac:spMkLst>
        </pc:spChg>
        <pc:spChg chg="add">
          <ac:chgData name="Harry, Ms. Emi N." userId="4f8c6b37-275f-4b46-ba2d-a63eacb3b7f9" providerId="ADAL" clId="{78B4D4EA-2E53-4F19-B091-88C807CF5744}" dt="2022-02-20T06:39:24.422" v="122" actId="26606"/>
          <ac:spMkLst>
            <pc:docMk/>
            <pc:sldMk cId="794851199" sldId="366"/>
            <ac:spMk id="23" creationId="{16A56A1B-DB74-41DA-B78B-0C762EE7B686}"/>
          </ac:spMkLst>
        </pc:spChg>
        <pc:graphicFrameChg chg="add mod">
          <ac:chgData name="Harry, Ms. Emi N." userId="4f8c6b37-275f-4b46-ba2d-a63eacb3b7f9" providerId="ADAL" clId="{78B4D4EA-2E53-4F19-B091-88C807CF5744}" dt="2022-02-20T06:33:43.911" v="118"/>
          <ac:graphicFrameMkLst>
            <pc:docMk/>
            <pc:sldMk cId="794851199" sldId="366"/>
            <ac:graphicFrameMk id="4" creationId="{EF5F4FCA-3894-4014-8CB4-0ED868E59DB2}"/>
          </ac:graphicFrameMkLst>
        </pc:graphicFrameChg>
        <pc:picChg chg="add mod">
          <ac:chgData name="Harry, Ms. Emi N." userId="4f8c6b37-275f-4b46-ba2d-a63eacb3b7f9" providerId="ADAL" clId="{78B4D4EA-2E53-4F19-B091-88C807CF5744}" dt="2022-02-20T06:39:24.422" v="122" actId="26606"/>
          <ac:picMkLst>
            <pc:docMk/>
            <pc:sldMk cId="794851199" sldId="366"/>
            <ac:picMk id="6" creationId="{FD42A45C-8B92-42B3-BF08-CDF93F7E9436}"/>
          </ac:picMkLst>
        </pc:picChg>
        <pc:cxnChg chg="add">
          <ac:chgData name="Harry, Ms. Emi N." userId="4f8c6b37-275f-4b46-ba2d-a63eacb3b7f9" providerId="ADAL" clId="{78B4D4EA-2E53-4F19-B091-88C807CF5744}" dt="2022-02-20T06:39:24.422" v="122" actId="26606"/>
          <ac:cxnSpMkLst>
            <pc:docMk/>
            <pc:sldMk cId="794851199" sldId="366"/>
            <ac:cxnSpMk id="15" creationId="{966A6F95-73C3-44EC-9D80-3131D2D868F1}"/>
          </ac:cxnSpMkLst>
        </pc:cxnChg>
        <pc:cxnChg chg="add">
          <ac:chgData name="Harry, Ms. Emi N." userId="4f8c6b37-275f-4b46-ba2d-a63eacb3b7f9" providerId="ADAL" clId="{78B4D4EA-2E53-4F19-B091-88C807CF5744}" dt="2022-02-20T06:39:24.422" v="122" actId="26606"/>
          <ac:cxnSpMkLst>
            <pc:docMk/>
            <pc:sldMk cId="794851199" sldId="366"/>
            <ac:cxnSpMk id="19" creationId="{381C2058-47F2-4937-AFC4-04B58EC1A035}"/>
          </ac:cxnSpMkLst>
        </pc:cxnChg>
      </pc:sldChg>
      <pc:sldChg chg="addSp modSp mod">
        <pc:chgData name="Harry, Ms. Emi N." userId="4f8c6b37-275f-4b46-ba2d-a63eacb3b7f9" providerId="ADAL" clId="{78B4D4EA-2E53-4F19-B091-88C807CF5744}" dt="2022-02-20T06:01:58.278" v="113" actId="403"/>
        <pc:sldMkLst>
          <pc:docMk/>
          <pc:sldMk cId="126576867" sldId="367"/>
        </pc:sldMkLst>
        <pc:spChg chg="add mod">
          <ac:chgData name="Harry, Ms. Emi N." userId="4f8c6b37-275f-4b46-ba2d-a63eacb3b7f9" providerId="ADAL" clId="{78B4D4EA-2E53-4F19-B091-88C807CF5744}" dt="2022-02-20T06:01:58.278" v="113" actId="403"/>
          <ac:spMkLst>
            <pc:docMk/>
            <pc:sldMk cId="126576867" sldId="367"/>
            <ac:spMk id="2" creationId="{DEC07E98-6494-4F8A-8AF3-ACC1EDDFAE99}"/>
          </ac:spMkLst>
        </pc:spChg>
      </pc:sldChg>
      <pc:sldChg chg="addSp delSp modSp add mod setBg">
        <pc:chgData name="Harry, Ms. Emi N." userId="4f8c6b37-275f-4b46-ba2d-a63eacb3b7f9" providerId="ADAL" clId="{78B4D4EA-2E53-4F19-B091-88C807CF5744}" dt="2022-02-20T06:46:48.339" v="123" actId="14826"/>
        <pc:sldMkLst>
          <pc:docMk/>
          <pc:sldMk cId="1052109408" sldId="368"/>
        </pc:sldMkLst>
        <pc:spChg chg="add">
          <ac:chgData name="Harry, Ms. Emi N." userId="4f8c6b37-275f-4b46-ba2d-a63eacb3b7f9" providerId="ADAL" clId="{78B4D4EA-2E53-4F19-B091-88C807CF5744}" dt="2022-02-20T05:59:42.350" v="78" actId="26606"/>
          <ac:spMkLst>
            <pc:docMk/>
            <pc:sldMk cId="1052109408" sldId="368"/>
            <ac:spMk id="5" creationId="{BCD2D517-BC35-4439-AC31-06DF764F25FC}"/>
          </ac:spMkLst>
        </pc:spChg>
        <pc:spChg chg="add">
          <ac:chgData name="Harry, Ms. Emi N." userId="4f8c6b37-275f-4b46-ba2d-a63eacb3b7f9" providerId="ADAL" clId="{78B4D4EA-2E53-4F19-B091-88C807CF5744}" dt="2022-02-20T05:59:42.350" v="78" actId="26606"/>
          <ac:spMkLst>
            <pc:docMk/>
            <pc:sldMk cId="1052109408" sldId="368"/>
            <ac:spMk id="6" creationId="{2DD3F846-0483-40F5-A881-0C1AD2A0CAD7}"/>
          </ac:spMkLst>
        </pc:spChg>
        <pc:spChg chg="add del">
          <ac:chgData name="Harry, Ms. Emi N." userId="4f8c6b37-275f-4b46-ba2d-a63eacb3b7f9" providerId="ADAL" clId="{78B4D4EA-2E53-4F19-B091-88C807CF5744}" dt="2022-02-20T05:59:39.687" v="75" actId="26606"/>
          <ac:spMkLst>
            <pc:docMk/>
            <pc:sldMk cId="1052109408" sldId="368"/>
            <ac:spMk id="8" creationId="{25ED69BC-66D4-439D-9739-69DA08317B18}"/>
          </ac:spMkLst>
        </pc:spChg>
        <pc:spChg chg="add del">
          <ac:chgData name="Harry, Ms. Emi N." userId="4f8c6b37-275f-4b46-ba2d-a63eacb3b7f9" providerId="ADAL" clId="{78B4D4EA-2E53-4F19-B091-88C807CF5744}" dt="2022-02-20T05:59:39.687" v="75" actId="26606"/>
          <ac:spMkLst>
            <pc:docMk/>
            <pc:sldMk cId="1052109408" sldId="368"/>
            <ac:spMk id="10" creationId="{9D7312F7-2B85-4A98-BE37-BB99514D3508}"/>
          </ac:spMkLst>
        </pc:spChg>
        <pc:picChg chg="add mod">
          <ac:chgData name="Harry, Ms. Emi N." userId="4f8c6b37-275f-4b46-ba2d-a63eacb3b7f9" providerId="ADAL" clId="{78B4D4EA-2E53-4F19-B091-88C807CF5744}" dt="2022-02-20T06:46:48.339" v="123" actId="14826"/>
          <ac:picMkLst>
            <pc:docMk/>
            <pc:sldMk cId="1052109408" sldId="368"/>
            <ac:picMk id="3" creationId="{F0A75318-ABFE-46FE-A35E-7EC9B981EA3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4DAAC2-3761-4482-854F-32754CFB3956}" type="datetimeFigureOut">
              <a:rPr lang="en-US"/>
              <a:t>2/21/2022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6E34F0-4A82-4434-B245-45649968E364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846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Project Description and Project Components</a:t>
            </a:r>
          </a:p>
          <a:p>
            <a:r>
              <a:rPr lang="en-US">
                <a:cs typeface="Calibri"/>
              </a:rPr>
              <a:t>Technologies used in the project</a:t>
            </a:r>
          </a:p>
          <a:p>
            <a:r>
              <a:rPr lang="en-US">
                <a:cs typeface="Calibri"/>
              </a:rPr>
              <a:t>Market Analysis</a:t>
            </a:r>
          </a:p>
          <a:p>
            <a:r>
              <a:rPr lang="en-US">
                <a:cs typeface="Calibri"/>
              </a:rPr>
              <a:t>User personas</a:t>
            </a:r>
          </a:p>
          <a:p>
            <a:r>
              <a:rPr lang="en-US">
                <a:cs typeface="Calibri"/>
              </a:rPr>
              <a:t>Milestone timeline</a:t>
            </a:r>
          </a:p>
          <a:p>
            <a:r>
              <a:rPr lang="en-US">
                <a:cs typeface="Calibri"/>
              </a:rPr>
              <a:t>Retrospective: things that worked 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E34F0-4A82-4434-B245-45649968E364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31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897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771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148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7D7DE-61AE-4BC6-A87E-9454F8FD646E}" type="datetimeFigureOut">
              <a:rPr lang="en-US" dirty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AA0FC-AF95-454C-A4E6-937690C7EE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38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959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77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287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58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2/21/2022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19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463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46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7328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eositecheckup.com/articles/9-effective-ways-to-improve-your-blog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130132803@N07/18213113091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oi.es/blogs/imsd/project-management-why-do-projects-fail/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joseph-dougal/CS691/blob/main/Powerpoint/app_overview.mp4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ilegovleaders.org/academy/product-owner/lesson-4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okerfuse.com/features/in-depth/full-tilt-deposit-backlog-traced-december-10-fdic-banking-order-16-11/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/3.0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leap.com/general-management-principles-project-management-context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icophilo.fr/dissertation/faire-une-conclusion/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bluediamondgallery.com/wooden-tile/t/thank-you.html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yorksj.ac.uk/moodle/2014/12/09/moodle-grade-tracker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ndrejgajdos.com/the-difference-between-an-minimum-viable-product-mvp-and-a-prototype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Neon colored waves lined with dots">
            <a:extLst>
              <a:ext uri="{FF2B5EF4-FFF2-40B4-BE49-F238E27FC236}">
                <a16:creationId xmlns:a16="http://schemas.microsoft.com/office/drawing/2014/main" id="{15A1B1BD-F6EA-48F4-8B21-CA6A45D3A6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r="6" b="1"/>
          <a:stretch/>
        </p:blipFill>
        <p:spPr>
          <a:xfrm>
            <a:off x="-87903" y="21991"/>
            <a:ext cx="12188932" cy="68566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1238" y="726641"/>
            <a:ext cx="9678796" cy="3187427"/>
          </a:xfrm>
        </p:spPr>
        <p:txBody>
          <a:bodyPr>
            <a:normAutofit/>
          </a:bodyPr>
          <a:lstStyle/>
          <a:p>
            <a:pPr algn="r"/>
            <a:r>
              <a:rPr lang="en-US" sz="9600" b="1">
                <a:latin typeface="Franklin Gothic Medium"/>
                <a:ea typeface="+mj-lt"/>
                <a:cs typeface="+mj-lt"/>
              </a:rPr>
              <a:t>SMART GRADER</a:t>
            </a:r>
            <a:endParaRPr lang="en-US">
              <a:latin typeface="Franklin Gothic Medium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41038" y="4069781"/>
            <a:ext cx="7860940" cy="69183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2200" b="1">
                <a:ea typeface="+mj-lt"/>
                <a:cs typeface="+mj-lt"/>
              </a:rPr>
              <a:t> SPRING 2022 CAPSTONE PROJECT | DELIVERABLE-5</a:t>
            </a:r>
            <a:endParaRPr lang="en-US" sz="2200">
              <a:solidFill>
                <a:srgbClr val="FFFFFF"/>
              </a:solidFill>
              <a:cs typeface="Segoe U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2ADFCF-4820-4BC5-AF0C-EB0F766B07F6}"/>
              </a:ext>
            </a:extLst>
          </p:cNvPr>
          <p:cNvSpPr txBox="1"/>
          <p:nvPr/>
        </p:nvSpPr>
        <p:spPr>
          <a:xfrm>
            <a:off x="7617919" y="5581250"/>
            <a:ext cx="431282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cs typeface="Calibri"/>
              </a:rPr>
              <a:t>GUIDED BY-PROF.HENRY WONG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8">
            <a:extLst>
              <a:ext uri="{FF2B5EF4-FFF2-40B4-BE49-F238E27FC236}">
                <a16:creationId xmlns:a16="http://schemas.microsoft.com/office/drawing/2014/main" id="{3864DA03-CB14-46C9-AE1C-5F597A70C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6BF32651-199F-426F-A04B-736F42D1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12">
            <a:extLst>
              <a:ext uri="{FF2B5EF4-FFF2-40B4-BE49-F238E27FC236}">
                <a16:creationId xmlns:a16="http://schemas.microsoft.com/office/drawing/2014/main" id="{160BB902-C972-43E8-A1C9-15E2867A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14">
            <a:extLst>
              <a:ext uri="{FF2B5EF4-FFF2-40B4-BE49-F238E27FC236}">
                <a16:creationId xmlns:a16="http://schemas.microsoft.com/office/drawing/2014/main" id="{D38BD592-6439-4EB3-B629-6C2E44792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4CB5183-ED8C-4558-8E7F-3CF58A732AF4}"/>
              </a:ext>
            </a:extLst>
          </p:cNvPr>
          <p:cNvSpPr>
            <a:spLocks noGrp="1"/>
          </p:cNvSpPr>
          <p:nvPr/>
        </p:nvSpPr>
        <p:spPr>
          <a:xfrm>
            <a:off x="4974771" y="634946"/>
            <a:ext cx="6574972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/>
              <a:t>Persona 3-Dept. Head of an Organization</a:t>
            </a:r>
          </a:p>
        </p:txBody>
      </p:sp>
      <p:pic>
        <p:nvPicPr>
          <p:cNvPr id="2" name="Picture 2" descr="A picture containing text, sky, outdoor, crowd&#10;&#10;Description automatically generated">
            <a:extLst>
              <a:ext uri="{FF2B5EF4-FFF2-40B4-BE49-F238E27FC236}">
                <a16:creationId xmlns:a16="http://schemas.microsoft.com/office/drawing/2014/main" id="{54EDDA02-5BC6-49E9-BEE1-B78E0B4C54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" r="-3" b="-3"/>
          <a:stretch/>
        </p:blipFill>
        <p:spPr>
          <a:xfrm>
            <a:off x="474342" y="444139"/>
            <a:ext cx="4160972" cy="5510348"/>
          </a:xfrm>
          <a:prstGeom prst="rect">
            <a:avLst/>
          </a:prstGeom>
        </p:spPr>
      </p:pic>
      <p:cxnSp>
        <p:nvCxnSpPr>
          <p:cNvPr id="27" name="Straight Connector 16">
            <a:extLst>
              <a:ext uri="{FF2B5EF4-FFF2-40B4-BE49-F238E27FC236}">
                <a16:creationId xmlns:a16="http://schemas.microsoft.com/office/drawing/2014/main" id="{F265B927-6638-4D61-901B-BCEC69234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3BFC975-6972-4841-A592-7B0370EC1813}"/>
              </a:ext>
            </a:extLst>
          </p:cNvPr>
          <p:cNvSpPr>
            <a:spLocks noGrp="1"/>
          </p:cNvSpPr>
          <p:nvPr/>
        </p:nvSpPr>
        <p:spPr>
          <a:xfrm>
            <a:off x="4974769" y="2198914"/>
            <a:ext cx="6574973" cy="3670180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en-US" sz="2800"/>
              <a:t>Name : Mathematics Dept. Head at Pace University</a:t>
            </a:r>
            <a:endParaRPr lang="en-US" sz="2800">
              <a:cs typeface="Calibri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en-US" sz="2800"/>
              <a:t>Status : Dept. Head</a:t>
            </a:r>
            <a:endParaRPr lang="en-US" sz="2800">
              <a:cs typeface="Calibri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en-US" sz="2800"/>
              <a:t>Problem : Needs to understand decline in students' performance.</a:t>
            </a:r>
            <a:endParaRPr lang="en-US" sz="2800">
              <a:cs typeface="Calibri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en-US" sz="2800"/>
              <a:t>Solution :  Dept. Head signs up for Smart Grader.  Can visualize students' performance and see the questions asked by each professor. </a:t>
            </a:r>
            <a:endParaRPr lang="en-US" sz="2800">
              <a:cs typeface="Calibri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E936E5B2-B32D-4A68-9672-F3BCD01C2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F57E2A8E-E27F-4938-9358-22037CA28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5A8D67-5AF2-4048-8744-5F7AA0BD90D8}"/>
              </a:ext>
            </a:extLst>
          </p:cNvPr>
          <p:cNvSpPr txBox="1"/>
          <p:nvPr/>
        </p:nvSpPr>
        <p:spPr>
          <a:xfrm>
            <a:off x="9206753" y="640208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RITHVIK SUBRAMANYA</a:t>
            </a:r>
            <a:endParaRPr lang="en-US"/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483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64DA03-CB14-46C9-AE1C-5F597A70C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F32651-199F-426F-A04B-736F42D1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0BB902-C972-43E8-A1C9-15E2867A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38BD592-6439-4EB3-B629-6C2E44792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41AD856-11F8-4ECE-B4A2-1505F7FE3472}"/>
              </a:ext>
            </a:extLst>
          </p:cNvPr>
          <p:cNvSpPr>
            <a:spLocks noGrp="1"/>
          </p:cNvSpPr>
          <p:nvPr/>
        </p:nvSpPr>
        <p:spPr>
          <a:xfrm>
            <a:off x="4974771" y="634946"/>
            <a:ext cx="6574972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/>
              <a:t>Persona 4-Working Parent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9446912-4E4C-4A73-B98F-9EDFEF5891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53"/>
          <a:stretch/>
        </p:blipFill>
        <p:spPr>
          <a:xfrm>
            <a:off x="633999" y="640081"/>
            <a:ext cx="4001315" cy="531440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65B927-6638-4D61-901B-BCEC69234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D4C1156-70DD-479A-971F-25950C7C8369}"/>
              </a:ext>
            </a:extLst>
          </p:cNvPr>
          <p:cNvSpPr>
            <a:spLocks noGrp="1"/>
          </p:cNvSpPr>
          <p:nvPr/>
        </p:nvSpPr>
        <p:spPr>
          <a:xfrm>
            <a:off x="4974769" y="2198914"/>
            <a:ext cx="6574973" cy="3670180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800"/>
              <a:t>Name : Katy</a:t>
            </a:r>
            <a:endParaRPr lang="en-US" sz="2800">
              <a:cs typeface="Calibri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800"/>
              <a:t>Age : 42 – 45 years old</a:t>
            </a:r>
            <a:endParaRPr lang="en-US" sz="2800">
              <a:cs typeface="Calibri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800"/>
              <a:t>Status : Parent</a:t>
            </a:r>
            <a:endParaRPr lang="en-US" sz="2800">
              <a:cs typeface="Calibri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800"/>
              <a:t>Problem : Worried about child's academic performance.</a:t>
            </a:r>
            <a:endParaRPr lang="en-US" sz="2800">
              <a:cs typeface="Calibri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800"/>
              <a:t>Solution : Sign up for Smart Grader.  Can view child's progress (strengths and weaknesses).</a:t>
            </a:r>
            <a:endParaRPr lang="en-US" sz="2800">
              <a:cs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936E5B2-B32D-4A68-9672-F3BCD01C2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7E2A8E-E27F-4938-9358-22037CA28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F658C6-E8EA-435B-A8B5-A5EB6E93D49F}"/>
              </a:ext>
            </a:extLst>
          </p:cNvPr>
          <p:cNvSpPr txBox="1"/>
          <p:nvPr/>
        </p:nvSpPr>
        <p:spPr>
          <a:xfrm>
            <a:off x="9450081" y="640208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RITHVIK SUBRAMANYA</a:t>
            </a:r>
            <a:endParaRPr lang="en-US"/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00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Person walking up a stairs">
            <a:extLst>
              <a:ext uri="{FF2B5EF4-FFF2-40B4-BE49-F238E27FC236}">
                <a16:creationId xmlns:a16="http://schemas.microsoft.com/office/drawing/2014/main" id="{13ED6578-C860-4D8A-9995-A448D73E35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2907" r="-2" b="12695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C17EC0-0E44-4D72-81A9-F5D76DE7058D}"/>
              </a:ext>
            </a:extLst>
          </p:cNvPr>
          <p:cNvSpPr txBox="1"/>
          <p:nvPr/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>
                <a:latin typeface="+mj-lt"/>
                <a:ea typeface="+mj-ea"/>
                <a:cs typeface="+mj-cs"/>
              </a:rPr>
              <a:t>LOOKING FORWARD INTO THIS SEMESTER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C7D7D77-8DF2-444B-A0BB-15B065195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7A72AB3-7AC2-4380-8B64-AFC8AC684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4896F5-ADC0-4F92-891D-8AD641242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65475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15C4143-D544-44FF-8D5B-294CABFE8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8053" y="81897"/>
            <a:ext cx="5995912" cy="62614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EAE281-B5A4-486B-B47A-94DFE23C95CE}"/>
              </a:ext>
            </a:extLst>
          </p:cNvPr>
          <p:cNvSpPr txBox="1"/>
          <p:nvPr/>
        </p:nvSpPr>
        <p:spPr>
          <a:xfrm>
            <a:off x="6412112" y="366699"/>
            <a:ext cx="5569429" cy="6269943"/>
          </a:xfrm>
          <a:prstGeom prst="rect">
            <a:avLst/>
          </a:prstGeom>
        </p:spPr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This semester our team has plans to undertake an extensive focus on adding various features to Smart Grader to make it more user friendly. These features may include:</a:t>
            </a:r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pPr marL="285750" indent="-285750" algn="just"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Wingdings"/>
              <a:buChar char="Ø"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Add users like H.O.Ds and Parents.</a:t>
            </a:r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Wingdings"/>
              <a:buChar char="Ø"/>
            </a:pPr>
            <a:r>
              <a:rPr lang="en-US" sz="2400">
                <a:ea typeface="+mn-lt"/>
                <a:cs typeface="+mn-lt"/>
              </a:rPr>
              <a:t>Essay-based questions and answer grading.</a:t>
            </a:r>
          </a:p>
          <a:p>
            <a:pPr marL="285750" indent="-285750" algn="just"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Wingdings"/>
              <a:buChar char="Ø"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Enable teachers to upload documents like class notes/textbooks.</a:t>
            </a:r>
          </a:p>
          <a:p>
            <a:pPr marL="285750" indent="-285750" algn="just"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Wingdings"/>
              <a:buChar char="Ø"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Direct students to the part of textbook/notes that corresponds to the question.</a:t>
            </a:r>
          </a:p>
          <a:p>
            <a:pPr marL="285750" indent="-285750" algn="just"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Wingdings"/>
              <a:buChar char="Ø"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Add paywall to the application</a:t>
            </a:r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  <a:buChar char="ü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  <a:buChar char="ü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  <a:buChar char="ü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  <a:buChar char="§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556727-5B1B-4514-AA69-F94BA0AB9F31}"/>
              </a:ext>
            </a:extLst>
          </p:cNvPr>
          <p:cNvSpPr txBox="1"/>
          <p:nvPr/>
        </p:nvSpPr>
        <p:spPr>
          <a:xfrm>
            <a:off x="9334820" y="6453308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RITHVIK SUBRAMANYA</a:t>
            </a:r>
            <a:endParaRPr lang="en-US"/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57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8" descr="A picture containing text, floor, remote, measuring stick&#10;&#10;Description automatically generated">
            <a:extLst>
              <a:ext uri="{FF2B5EF4-FFF2-40B4-BE49-F238E27FC236}">
                <a16:creationId xmlns:a16="http://schemas.microsoft.com/office/drawing/2014/main" id="{19ECCA8B-4A2B-4F8E-A86C-96593CC2D8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417" b="13314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D98E8A-377C-4CB6-B1C0-A920C4252F76}"/>
              </a:ext>
            </a:extLst>
          </p:cNvPr>
          <p:cNvSpPr txBox="1"/>
          <p:nvPr/>
        </p:nvSpPr>
        <p:spPr>
          <a:xfrm>
            <a:off x="2200365" y="2587752"/>
            <a:ext cx="9506857" cy="286221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>
                <a:latin typeface="+mj-lt"/>
                <a:ea typeface="+mj-ea"/>
                <a:cs typeface="+mj-cs"/>
              </a:rPr>
              <a:t>Sprint 4 Vs Sprint 5</a:t>
            </a: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endParaRPr lang="en-US" sz="8000" spc="-50">
              <a:latin typeface="+mj-lt"/>
              <a:ea typeface="+mj-ea"/>
              <a:cs typeface="+mj-cs"/>
            </a:endParaRP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2C7D7D77-8DF2-444B-A0BB-15B065195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7A72AB3-7AC2-4380-8B64-AFC8AC684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834896F5-ADC0-4F92-891D-8AD641242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92186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7BEDB6-7DE5-4277-9534-C1C5D847D303}"/>
              </a:ext>
            </a:extLst>
          </p:cNvPr>
          <p:cNvSpPr txBox="1"/>
          <p:nvPr/>
        </p:nvSpPr>
        <p:spPr>
          <a:xfrm>
            <a:off x="4623707" y="98878"/>
            <a:ext cx="384537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400">
                <a:solidFill>
                  <a:srgbClr val="92D050"/>
                </a:solidFill>
              </a:rPr>
              <a:t>Comparison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14756C3-ADD5-4E3C-AE59-DD07EB15D51C}"/>
              </a:ext>
            </a:extLst>
          </p:cNvPr>
          <p:cNvCxnSpPr/>
          <p:nvPr/>
        </p:nvCxnSpPr>
        <p:spPr>
          <a:xfrm>
            <a:off x="6064703" y="973818"/>
            <a:ext cx="58058" cy="539205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90F5C85-D9E2-480A-BA47-9500BC45270C}"/>
              </a:ext>
            </a:extLst>
          </p:cNvPr>
          <p:cNvSpPr txBox="1"/>
          <p:nvPr/>
        </p:nvSpPr>
        <p:spPr>
          <a:xfrm>
            <a:off x="1918607" y="1091293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/>
              <a:t>Sprint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516D6F-5FDD-4F05-9422-62B42C4473E5}"/>
              </a:ext>
            </a:extLst>
          </p:cNvPr>
          <p:cNvSpPr txBox="1"/>
          <p:nvPr/>
        </p:nvSpPr>
        <p:spPr>
          <a:xfrm>
            <a:off x="7943396" y="1013731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ea typeface="+mn-lt"/>
                <a:cs typeface="+mn-lt"/>
              </a:rPr>
              <a:t>Sprint 5</a:t>
            </a:r>
            <a:endParaRPr lang="en-US" sz="32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0C88D8-D82C-4C76-8E13-1D3DAE07B5E0}"/>
              </a:ext>
            </a:extLst>
          </p:cNvPr>
          <p:cNvSpPr txBox="1"/>
          <p:nvPr/>
        </p:nvSpPr>
        <p:spPr>
          <a:xfrm>
            <a:off x="448129" y="1921329"/>
            <a:ext cx="5428342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Wingdings"/>
              <a:buChar char="Ø"/>
            </a:pPr>
            <a:r>
              <a:rPr lang="en-US" sz="2000">
                <a:cs typeface="Calibri"/>
              </a:rPr>
              <a:t>We completed our machine learning algorithm for math-based questions.</a:t>
            </a:r>
            <a:endParaRPr lang="en-US"/>
          </a:p>
          <a:p>
            <a:pPr marL="285750" indent="-285750" algn="just">
              <a:buFont typeface="Wingdings"/>
              <a:buChar char="Ø"/>
            </a:pPr>
            <a:r>
              <a:rPr lang="en-US" sz="2000">
                <a:cs typeface="Calibri"/>
              </a:rPr>
              <a:t>Created two user groups-Student and Educator and provided different level of access for both.</a:t>
            </a:r>
          </a:p>
          <a:p>
            <a:pPr marL="285750" indent="-285750" algn="just">
              <a:buFont typeface="Wingdings"/>
              <a:buChar char="Ø"/>
            </a:pPr>
            <a:r>
              <a:rPr lang="en-US" sz="2000">
                <a:cs typeface="Calibri"/>
              </a:rPr>
              <a:t>Educators were able to generate, delete and submit the math questions.</a:t>
            </a:r>
          </a:p>
          <a:p>
            <a:pPr marL="285750" indent="-285750" algn="just">
              <a:buFont typeface="Wingdings"/>
              <a:buChar char="Ø"/>
            </a:pPr>
            <a:r>
              <a:rPr lang="en-US" sz="2000">
                <a:cs typeface="Calibri"/>
              </a:rPr>
              <a:t>Students were able to load test and update answers in the application.</a:t>
            </a:r>
          </a:p>
          <a:p>
            <a:pPr marL="285750" indent="-285750" algn="just">
              <a:buFont typeface="Wingdings"/>
              <a:buChar char="Ø"/>
            </a:pPr>
            <a:r>
              <a:rPr lang="en-US" sz="2000">
                <a:cs typeface="Calibri"/>
              </a:rPr>
              <a:t>Users were able to generate report.</a:t>
            </a:r>
          </a:p>
          <a:p>
            <a:pPr marL="285750" indent="-285750">
              <a:buFont typeface="Wingdings"/>
              <a:buChar char="Ø"/>
            </a:pPr>
            <a:endParaRPr lang="en-US">
              <a:cs typeface="Calibri"/>
            </a:endParaRPr>
          </a:p>
          <a:p>
            <a:pPr marL="285750" indent="-285750">
              <a:buFont typeface="Wingdings"/>
              <a:buChar char="Ø"/>
            </a:pPr>
            <a:endParaRPr lang="en-US">
              <a:cs typeface="Calibri"/>
            </a:endParaRPr>
          </a:p>
          <a:p>
            <a:pPr marL="285750" indent="-285750">
              <a:buFont typeface="Wingdings"/>
              <a:buChar char="Ø"/>
            </a:pPr>
            <a:endParaRPr lang="en-US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8C6952-F4B2-46FC-9F50-6217ABD90003}"/>
              </a:ext>
            </a:extLst>
          </p:cNvPr>
          <p:cNvSpPr txBox="1"/>
          <p:nvPr/>
        </p:nvSpPr>
        <p:spPr>
          <a:xfrm>
            <a:off x="6703333" y="1863723"/>
            <a:ext cx="5225142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Wingdings"/>
              <a:buChar char="Ø"/>
            </a:pPr>
            <a:r>
              <a:rPr lang="en-US" sz="2000">
                <a:cs typeface="Calibri"/>
              </a:rPr>
              <a:t>We have aligned the pricing section and the feature button on the login page of Smart Grader.</a:t>
            </a:r>
          </a:p>
          <a:p>
            <a:pPr marL="285750" indent="-285750" algn="just">
              <a:buFont typeface="Wingdings"/>
              <a:buChar char="Ø"/>
            </a:pPr>
            <a:r>
              <a:rPr lang="en-US" sz="2000">
                <a:cs typeface="Calibri"/>
              </a:rPr>
              <a:t>We have fixed the "logout" button on the homepage of Smart Grader.</a:t>
            </a:r>
          </a:p>
          <a:p>
            <a:pPr marL="285750" indent="-285750" algn="just">
              <a:buFont typeface="Wingdings"/>
              <a:buChar char="Ø"/>
            </a:pPr>
            <a:r>
              <a:rPr lang="en-US" sz="2000">
                <a:cs typeface="Calibri"/>
              </a:rPr>
              <a:t>We have fixed the "Subject" button on the homepage which will display the list of subjects for the users.</a:t>
            </a:r>
          </a:p>
          <a:p>
            <a:pPr marL="285750" indent="-285750" algn="just">
              <a:buFont typeface="Wingdings"/>
              <a:buChar char="Ø"/>
            </a:pPr>
            <a:r>
              <a:rPr lang="en-US" sz="2000">
                <a:cs typeface="Calibri"/>
              </a:rPr>
              <a:t>We have added the paywall criteria, but it is yet to be implemented.</a:t>
            </a:r>
          </a:p>
          <a:p>
            <a:pPr marL="285750" indent="-285750" algn="just">
              <a:buFont typeface="Wingdings"/>
              <a:buChar char="Ø"/>
            </a:pPr>
            <a:r>
              <a:rPr lang="en-US" sz="2000">
                <a:cs typeface="Calibri"/>
              </a:rPr>
              <a:t>We have completed our machine learning algorithm for essay-based questions.</a:t>
            </a:r>
          </a:p>
          <a:p>
            <a:pPr marL="285750" indent="-285750" algn="just">
              <a:buFont typeface="Wingdings"/>
              <a:buChar char="Ø"/>
            </a:pPr>
            <a:endParaRPr lang="en-US" sz="2000">
              <a:cs typeface="Calibri"/>
            </a:endParaRPr>
          </a:p>
          <a:p>
            <a:pPr marL="285750" indent="-285750" algn="just">
              <a:buFont typeface="Wingdings"/>
              <a:buChar char="Ø"/>
            </a:pPr>
            <a:endParaRPr lang="en-US" sz="2000">
              <a:cs typeface="Calibri"/>
            </a:endParaRPr>
          </a:p>
          <a:p>
            <a:pPr marL="285750" indent="-285750" algn="just">
              <a:buFont typeface="Wingdings"/>
              <a:buChar char="Ø"/>
            </a:pPr>
            <a:endParaRPr lang="en-US" sz="200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D228C4-92E6-4E25-9999-DD1F062CF790}"/>
              </a:ext>
            </a:extLst>
          </p:cNvPr>
          <p:cNvSpPr txBox="1"/>
          <p:nvPr/>
        </p:nvSpPr>
        <p:spPr>
          <a:xfrm>
            <a:off x="9104299" y="6427694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GIO ABOU JAOUDE</a:t>
            </a:r>
            <a:endParaRPr lang="en-US"/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528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Photo gratuite de athlétisme, clairière, course">
            <a:extLst>
              <a:ext uri="{FF2B5EF4-FFF2-40B4-BE49-F238E27FC236}">
                <a16:creationId xmlns:a16="http://schemas.microsoft.com/office/drawing/2014/main" id="{2768C06A-9AFD-4E32-ABCE-FC78B4A748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44495" b="179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1BCB07-2D25-452D-AA90-DA1AC4322374}"/>
              </a:ext>
            </a:extLst>
          </p:cNvPr>
          <p:cNvSpPr txBox="1"/>
          <p:nvPr/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  <a:buClr>
                <a:schemeClr val="accent3"/>
              </a:buClr>
            </a:pPr>
            <a:r>
              <a:rPr lang="en-US" sz="8000" spc="-50">
                <a:latin typeface="+mj-lt"/>
                <a:ea typeface="+mj-ea"/>
                <a:cs typeface="+mj-cs"/>
              </a:rPr>
              <a:t>Sprint 5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C7D7D77-8DF2-444B-A0BB-15B065195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B7A72AB3-7AC2-4380-8B64-AFC8AC684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4896F5-ADC0-4F92-891D-8AD641242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9399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Robot operating a machine">
            <a:extLst>
              <a:ext uri="{FF2B5EF4-FFF2-40B4-BE49-F238E27FC236}">
                <a16:creationId xmlns:a16="http://schemas.microsoft.com/office/drawing/2014/main" id="{35933225-DFCC-41D8-AB23-01A115F02F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3758" r="-2" b="23004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9DF09A-C449-4808-96CB-452F9AA01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/>
                </a:solidFill>
              </a:rPr>
              <a:t>New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C494F-D801-43F2-971C-6D5E9F89D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51" y="4455621"/>
            <a:ext cx="10058400" cy="1143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Wingdings" panose="020F0502020204030204" pitchFamily="34" charset="0"/>
              <a:buChar char="q"/>
            </a:pPr>
            <a:r>
              <a:rPr lang="en-US" sz="2400" b="1" cap="all" spc="200">
                <a:solidFill>
                  <a:schemeClr val="tx1"/>
                </a:solidFill>
                <a:latin typeface="+mj-lt"/>
              </a:rPr>
              <a:t>Advanced AI:</a:t>
            </a:r>
            <a:r>
              <a:rPr lang="en-US" sz="2400" cap="all" spc="200">
                <a:solidFill>
                  <a:schemeClr val="tx1"/>
                </a:solidFill>
                <a:latin typeface="+mj-lt"/>
              </a:rPr>
              <a:t> BERT based Natural language understanding(NLU) model for essay-based questions and answer grading.</a:t>
            </a:r>
            <a:endParaRPr lang="en-US" sz="2400" cap="all" spc="20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C7D7D77-8DF2-444B-A0BB-15B065195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7A72AB3-7AC2-4380-8B64-AFC8AC684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4896F5-ADC0-4F92-891D-8AD641242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E909FD-A062-433F-AE31-3A74719BB26B}"/>
              </a:ext>
            </a:extLst>
          </p:cNvPr>
          <p:cNvSpPr txBox="1"/>
          <p:nvPr/>
        </p:nvSpPr>
        <p:spPr>
          <a:xfrm>
            <a:off x="9398854" y="640208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GIO ABOU JAOUDE</a:t>
            </a:r>
            <a:endParaRPr lang="en-US"/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0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DF09A-C449-4808-96CB-452F9AA01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Committed Task and Stories</a:t>
            </a:r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FF3C0F0-E84A-4D12-ABD4-C202E60DF6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0459234"/>
              </p:ext>
            </p:extLst>
          </p:nvPr>
        </p:nvGraphicFramePr>
        <p:xfrm>
          <a:off x="153680" y="1792941"/>
          <a:ext cx="11876009" cy="4814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9611">
                  <a:extLst>
                    <a:ext uri="{9D8B030D-6E8A-4147-A177-3AD203B41FA5}">
                      <a16:colId xmlns:a16="http://schemas.microsoft.com/office/drawing/2014/main" val="1340098012"/>
                    </a:ext>
                  </a:extLst>
                </a:gridCol>
                <a:gridCol w="829048">
                  <a:extLst>
                    <a:ext uri="{9D8B030D-6E8A-4147-A177-3AD203B41FA5}">
                      <a16:colId xmlns:a16="http://schemas.microsoft.com/office/drawing/2014/main" val="2697407808"/>
                    </a:ext>
                  </a:extLst>
                </a:gridCol>
                <a:gridCol w="6582655">
                  <a:extLst>
                    <a:ext uri="{9D8B030D-6E8A-4147-A177-3AD203B41FA5}">
                      <a16:colId xmlns:a16="http://schemas.microsoft.com/office/drawing/2014/main" val="86232672"/>
                    </a:ext>
                  </a:extLst>
                </a:gridCol>
                <a:gridCol w="1588031">
                  <a:extLst>
                    <a:ext uri="{9D8B030D-6E8A-4147-A177-3AD203B41FA5}">
                      <a16:colId xmlns:a16="http://schemas.microsoft.com/office/drawing/2014/main" val="1257438462"/>
                    </a:ext>
                  </a:extLst>
                </a:gridCol>
                <a:gridCol w="1326664">
                  <a:extLst>
                    <a:ext uri="{9D8B030D-6E8A-4147-A177-3AD203B41FA5}">
                      <a16:colId xmlns:a16="http://schemas.microsoft.com/office/drawing/2014/main" val="407864690"/>
                    </a:ext>
                  </a:extLst>
                </a:gridCol>
              </a:tblGrid>
              <a:tr h="1095813"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endParaRPr lang="en-US" sz="2000">
                        <a:effectLst/>
                      </a:endParaRPr>
                    </a:p>
                    <a:p>
                      <a:pPr lvl="0" algn="ctr">
                        <a:buNone/>
                      </a:pPr>
                      <a:endParaRPr lang="en-US" sz="2000">
                        <a:effectLst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2000">
                          <a:effectLst/>
                        </a:rPr>
                        <a:t>Task/Story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fontAlgn="base"/>
                      <a:endParaRPr lang="en-US" sz="2000">
                        <a:effectLst/>
                      </a:endParaRPr>
                    </a:p>
                    <a:p>
                      <a:pPr lvl="0" algn="just">
                        <a:buNone/>
                      </a:pPr>
                      <a:endParaRPr lang="en-US" sz="2000">
                        <a:effectLst/>
                      </a:endParaRPr>
                    </a:p>
                    <a:p>
                      <a:pPr lvl="0" algn="just">
                        <a:buNone/>
                      </a:pPr>
                      <a:r>
                        <a:rPr lang="en-US" sz="2000">
                          <a:effectLst/>
                        </a:rPr>
                        <a:t>Key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en-US" sz="2000">
                        <a:effectLst/>
                      </a:endParaRPr>
                    </a:p>
                    <a:p>
                      <a:pPr lvl="0">
                        <a:buNone/>
                      </a:pPr>
                      <a:r>
                        <a:rPr lang="en-US" sz="2000">
                          <a:effectLst/>
                        </a:rPr>
                        <a:t>                     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  <a:p>
                      <a:pPr lvl="0">
                        <a:buNone/>
                      </a:pPr>
                      <a:r>
                        <a:rPr lang="en-US" sz="2000">
                          <a:effectLst/>
                        </a:rPr>
                        <a:t>                                   Summary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en-US" sz="2000">
                        <a:effectLst/>
                      </a:endParaRPr>
                    </a:p>
                    <a:p>
                      <a:pPr lvl="0">
                        <a:buNone/>
                      </a:pPr>
                      <a:endParaRPr lang="en-US" sz="2000">
                        <a:effectLst/>
                      </a:endParaRPr>
                    </a:p>
                    <a:p>
                      <a:pPr lvl="0">
                        <a:buNone/>
                      </a:pPr>
                      <a:r>
                        <a:rPr lang="en-US" sz="2000">
                          <a:effectLst/>
                        </a:rPr>
                        <a:t>Story Points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2000">
                        <a:effectLst/>
                      </a:endParaRPr>
                    </a:p>
                    <a:p>
                      <a:pPr lvl="0" algn="ctr">
                        <a:buNone/>
                      </a:pPr>
                      <a:endParaRPr lang="en-US" sz="2000">
                        <a:effectLst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2000">
                          <a:effectLst/>
                        </a:rPr>
                        <a:t>Priority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640214"/>
                  </a:ext>
                </a:extLst>
              </a:tr>
              <a:tr h="66487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Key-1​8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As a Parent, I want to create a parent user account so that I can check my child's grades on Smart Grader.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 ​5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>
                        <a:effectLst/>
                      </a:endParaRPr>
                    </a:p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364518"/>
                  </a:ext>
                </a:extLst>
              </a:tr>
              <a:tr h="46787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Key-5​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Find any login issues in the student and teacher's account.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​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608451"/>
                  </a:ext>
                </a:extLst>
              </a:tr>
              <a:tr h="664875"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1800">
                          <a:effectLst/>
                        </a:rPr>
                        <a:t>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800">
                          <a:effectLst/>
                        </a:rPr>
                        <a:t>Key-20​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As the head of a Math department, I want to create a separate user account to check the progress of the department's students.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161939"/>
                  </a:ext>
                </a:extLst>
              </a:tr>
              <a:tr h="664875"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1800">
                          <a:effectLst/>
                        </a:rPr>
                        <a:t>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1800">
                          <a:effectLst/>
                        </a:rPr>
                        <a:t>Key-9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As an educator I should be able to upload the textbook pdf.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Highest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13567"/>
                  </a:ext>
                </a:extLst>
              </a:tr>
              <a:tr h="467875"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1800">
                          <a:effectLst/>
                        </a:rPr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800">
                          <a:effectLst/>
                        </a:rPr>
                        <a:t>Key-12​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Link all user stories, test cases, acceptance criteria together.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en-US" sz="18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608509"/>
                  </a:ext>
                </a:extLst>
              </a:tr>
              <a:tr h="39400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Key-6​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Create the burndown chart for last and this semester.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en-US" sz="18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838778"/>
                  </a:ext>
                </a:extLst>
              </a:tr>
              <a:tr h="39400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Key-17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Create presentation for Sprint 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40359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4B09C93-A26B-442C-9D75-F54DDB4C61A2}"/>
              </a:ext>
            </a:extLst>
          </p:cNvPr>
          <p:cNvSpPr txBox="1"/>
          <p:nvPr/>
        </p:nvSpPr>
        <p:spPr>
          <a:xfrm>
            <a:off x="8950618" y="6587778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AKANKSHYA BISWAL</a:t>
            </a:r>
            <a:endParaRPr lang="en-US"/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60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DC0F15-8BDE-416A-B49F-1F9773E6E586}"/>
              </a:ext>
            </a:extLst>
          </p:cNvPr>
          <p:cNvSpPr txBox="1"/>
          <p:nvPr/>
        </p:nvSpPr>
        <p:spPr>
          <a:xfrm>
            <a:off x="2867424" y="370114"/>
            <a:ext cx="547103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Completed Tasks and Stories</a:t>
            </a:r>
          </a:p>
        </p:txBody>
      </p:sp>
      <p:graphicFrame>
        <p:nvGraphicFramePr>
          <p:cNvPr id="3" name="Content Placeholder 4">
            <a:extLst>
              <a:ext uri="{FF2B5EF4-FFF2-40B4-BE49-F238E27FC236}">
                <a16:creationId xmlns:a16="http://schemas.microsoft.com/office/drawing/2014/main" id="{1B7895C9-F467-417F-92BB-B2312A25A6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4922295"/>
              </p:ext>
            </p:extLst>
          </p:nvPr>
        </p:nvGraphicFramePr>
        <p:xfrm>
          <a:off x="153680" y="1319092"/>
          <a:ext cx="11876009" cy="5247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9611">
                  <a:extLst>
                    <a:ext uri="{9D8B030D-6E8A-4147-A177-3AD203B41FA5}">
                      <a16:colId xmlns:a16="http://schemas.microsoft.com/office/drawing/2014/main" val="1340098012"/>
                    </a:ext>
                  </a:extLst>
                </a:gridCol>
                <a:gridCol w="829048">
                  <a:extLst>
                    <a:ext uri="{9D8B030D-6E8A-4147-A177-3AD203B41FA5}">
                      <a16:colId xmlns:a16="http://schemas.microsoft.com/office/drawing/2014/main" val="2697407808"/>
                    </a:ext>
                  </a:extLst>
                </a:gridCol>
                <a:gridCol w="6582655">
                  <a:extLst>
                    <a:ext uri="{9D8B030D-6E8A-4147-A177-3AD203B41FA5}">
                      <a16:colId xmlns:a16="http://schemas.microsoft.com/office/drawing/2014/main" val="86232672"/>
                    </a:ext>
                  </a:extLst>
                </a:gridCol>
                <a:gridCol w="1588031">
                  <a:extLst>
                    <a:ext uri="{9D8B030D-6E8A-4147-A177-3AD203B41FA5}">
                      <a16:colId xmlns:a16="http://schemas.microsoft.com/office/drawing/2014/main" val="1257438462"/>
                    </a:ext>
                  </a:extLst>
                </a:gridCol>
                <a:gridCol w="1326664">
                  <a:extLst>
                    <a:ext uri="{9D8B030D-6E8A-4147-A177-3AD203B41FA5}">
                      <a16:colId xmlns:a16="http://schemas.microsoft.com/office/drawing/2014/main" val="407864690"/>
                    </a:ext>
                  </a:extLst>
                </a:gridCol>
              </a:tblGrid>
              <a:tr h="1383126"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endParaRPr lang="en-US" sz="2000">
                        <a:effectLst/>
                      </a:endParaRPr>
                    </a:p>
                    <a:p>
                      <a:pPr lvl="0" algn="ctr">
                        <a:buNone/>
                      </a:pPr>
                      <a:endParaRPr lang="en-US" sz="2000">
                        <a:effectLst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2000">
                          <a:effectLst/>
                        </a:rPr>
                        <a:t>Task/Story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fontAlgn="base"/>
                      <a:endParaRPr lang="en-US" sz="2000">
                        <a:effectLst/>
                      </a:endParaRPr>
                    </a:p>
                    <a:p>
                      <a:pPr lvl="0" algn="just">
                        <a:buNone/>
                      </a:pPr>
                      <a:r>
                        <a:rPr lang="en-US" sz="2000">
                          <a:effectLst/>
                        </a:rPr>
                        <a:t>Key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en-US" sz="2000">
                        <a:effectLst/>
                      </a:endParaRPr>
                    </a:p>
                    <a:p>
                      <a:pPr lvl="0">
                        <a:buNone/>
                      </a:pPr>
                      <a:r>
                        <a:rPr lang="en-US" sz="2000">
                          <a:effectLst/>
                        </a:rPr>
                        <a:t>                     Summary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en-US" sz="2000">
                        <a:effectLst/>
                      </a:endParaRPr>
                    </a:p>
                    <a:p>
                      <a:pPr lvl="0">
                        <a:buNone/>
                      </a:pPr>
                      <a:r>
                        <a:rPr lang="en-US" sz="2000">
                          <a:effectLst/>
                        </a:rPr>
                        <a:t>Story Points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2000">
                        <a:effectLst/>
                      </a:endParaRPr>
                    </a:p>
                    <a:p>
                      <a:pPr lvl="0" algn="ctr">
                        <a:buNone/>
                      </a:pPr>
                      <a:endParaRPr lang="en-US" sz="2000">
                        <a:effectLst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2000">
                          <a:effectLst/>
                        </a:rPr>
                        <a:t>Priority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640214"/>
                  </a:ext>
                </a:extLst>
              </a:tr>
              <a:tr h="124013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>
                        <a:effectLst/>
                      </a:endParaRPr>
                    </a:p>
                    <a:p>
                      <a:pPr lvl="0">
                        <a:buNone/>
                      </a:pPr>
                      <a:endParaRPr lang="en-US" sz="1800">
                        <a:effectLst/>
                      </a:endParaRPr>
                    </a:p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Story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Key-1​0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As an educator, I want to get the update on the new features that are added to the Smart Grader application.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 ​3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>
                        <a:effectLst/>
                      </a:endParaRPr>
                    </a:p>
                    <a:p>
                      <a:pPr lvl="0">
                        <a:buNone/>
                      </a:pPr>
                      <a:endParaRPr lang="en-US" sz="1800">
                        <a:effectLst/>
                      </a:endParaRPr>
                    </a:p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364518"/>
                  </a:ext>
                </a:extLst>
              </a:tr>
              <a:tr h="87462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Key-7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Created presentation for Sprint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​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>
                        <a:effectLst/>
                      </a:endParaRPr>
                    </a:p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608451"/>
                  </a:ext>
                </a:extLst>
              </a:tr>
              <a:tr h="87462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>
                        <a:effectLst/>
                      </a:endParaRPr>
                    </a:p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>
                        <a:effectLst/>
                      </a:endParaRPr>
                    </a:p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Key-8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As a student, I want to logout from the application after successfully submitting my homework but was unable to logout.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>
                        <a:effectLst/>
                      </a:endParaRPr>
                    </a:p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973226"/>
                  </a:ext>
                </a:extLst>
              </a:tr>
              <a:tr h="87462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Key-20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As an educator, I want to get a list of all the subjects for which I would be able to create assignments for the students.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Highest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31282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D26F4EE-F972-4397-8C11-685954A31062}"/>
              </a:ext>
            </a:extLst>
          </p:cNvPr>
          <p:cNvSpPr txBox="1"/>
          <p:nvPr/>
        </p:nvSpPr>
        <p:spPr>
          <a:xfrm>
            <a:off x="9629375" y="653655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AKANKSHYA BISWAL</a:t>
            </a:r>
            <a:endParaRPr lang="en-US"/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60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watch&#10;&#10;Description automatically generated">
            <a:extLst>
              <a:ext uri="{FF2B5EF4-FFF2-40B4-BE49-F238E27FC236}">
                <a16:creationId xmlns:a16="http://schemas.microsoft.com/office/drawing/2014/main" id="{B5AA81DF-3B9A-48F4-9C0C-23ECB033FF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9027" b="30911"/>
          <a:stretch/>
        </p:blipFill>
        <p:spPr>
          <a:xfrm>
            <a:off x="337058" y="-321616"/>
            <a:ext cx="12191980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34663B-5BFF-482A-865A-27F31AF09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03D79F1-3DB4-4C4B-8409-5DB7F4FD9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8000" b="1">
                <a:solidFill>
                  <a:schemeClr val="tx1"/>
                </a:solidFill>
                <a:cs typeface="Calibri Light"/>
              </a:rPr>
              <a:t>Team Members</a:t>
            </a:r>
            <a:endParaRPr lang="en-US" sz="8000" b="1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91CCC-9654-4652-8696-B719C7364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 vert="horz" lIns="0" tIns="45720" rIns="0" bIns="45720" rtlCol="0" anchor="t"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Ø"/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AKANKSHYA BISWAL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Ø"/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EMI HARRY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Ø"/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GIO ABOU JAOUDE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Ø"/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JONATHAN ANGAMARCA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Ø"/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JOSEPH DOUGAL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Ø"/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JOSE SALCEDO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Ø"/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RITHVIK SUBRAMANYA</a:t>
            </a:r>
            <a:endParaRPr lang="en-US">
              <a:solidFill>
                <a:schemeClr val="tx1"/>
              </a:solidFill>
              <a:cs typeface="Calibri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Ø"/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TJ RABBANI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Ø"/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WAHIDUR RAHMAN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B68BB4-E55B-4DC8-825B-0A792D33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76438C-C6C1-4170-95B8-E2CA8180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38574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64DA03-CB14-46C9-AE1C-5F597A70C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F32651-199F-426F-A04B-736F42D1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0BB902-C972-43E8-A1C9-15E2867A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Pen placed on top of a signature line">
            <a:extLst>
              <a:ext uri="{FF2B5EF4-FFF2-40B4-BE49-F238E27FC236}">
                <a16:creationId xmlns:a16="http://schemas.microsoft.com/office/drawing/2014/main" id="{06279538-22D8-46A2-B6FA-477D93B8EB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-2" b="1560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34663B-5BFF-482A-865A-27F31AF09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3F27E59-1D81-4ADF-9D6A-FD9FDCB99FE9}"/>
              </a:ext>
            </a:extLst>
          </p:cNvPr>
          <p:cNvSpPr txBox="1"/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sz="4400"/>
              <a:t>Acceptance Criteria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B68BB4-E55B-4DC8-825B-0A792D33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76438C-C6C1-4170-95B8-E2CA8180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04307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64DA03-CB14-46C9-AE1C-5F597A70C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F32651-199F-426F-A04B-736F42D1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0BB902-C972-43E8-A1C9-15E2867A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Pen placed on top of a signature line">
            <a:extLst>
              <a:ext uri="{FF2B5EF4-FFF2-40B4-BE49-F238E27FC236}">
                <a16:creationId xmlns:a16="http://schemas.microsoft.com/office/drawing/2014/main" id="{E5BCB164-F7F7-4482-832D-4AF285E17F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-2" b="15603"/>
          <a:stretch/>
        </p:blipFill>
        <p:spPr>
          <a:xfrm>
            <a:off x="-231301" y="10"/>
            <a:ext cx="12069516" cy="685799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34663B-5BFF-482A-865A-27F31AF09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4B68BB4-E55B-4DC8-825B-0A792D33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76438C-C6C1-4170-95B8-E2CA8180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CCEDE1D-DCE3-4283-80E8-9A1202AB78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880174"/>
              </p:ext>
            </p:extLst>
          </p:nvPr>
        </p:nvGraphicFramePr>
        <p:xfrm>
          <a:off x="346982" y="476250"/>
          <a:ext cx="11630311" cy="6258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0959">
                  <a:extLst>
                    <a:ext uri="{9D8B030D-6E8A-4147-A177-3AD203B41FA5}">
                      <a16:colId xmlns:a16="http://schemas.microsoft.com/office/drawing/2014/main" val="1823450847"/>
                    </a:ext>
                  </a:extLst>
                </a:gridCol>
                <a:gridCol w="7472223">
                  <a:extLst>
                    <a:ext uri="{9D8B030D-6E8A-4147-A177-3AD203B41FA5}">
                      <a16:colId xmlns:a16="http://schemas.microsoft.com/office/drawing/2014/main" val="56529069"/>
                    </a:ext>
                  </a:extLst>
                </a:gridCol>
                <a:gridCol w="2517129">
                  <a:extLst>
                    <a:ext uri="{9D8B030D-6E8A-4147-A177-3AD203B41FA5}">
                      <a16:colId xmlns:a16="http://schemas.microsoft.com/office/drawing/2014/main" val="2437353424"/>
                    </a:ext>
                  </a:extLst>
                </a:gridCol>
              </a:tblGrid>
              <a:tr h="1392007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SUMMARY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7632208"/>
                  </a:ext>
                </a:extLst>
              </a:tr>
              <a:tr h="1392007">
                <a:tc>
                  <a:txBody>
                    <a:bodyPr/>
                    <a:lstStyle/>
                    <a:p>
                      <a:r>
                        <a:rPr lang="en-US"/>
                        <a:t>Key-10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1.Given that a user is an educator, he/she would like to get an update about the new features that have been added on the Smart Grader application.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2.</a:t>
                      </a:r>
                      <a:r>
                        <a:rPr lang="en-US" sz="1800" b="0" i="0" u="none" strike="noStrike" noProof="0">
                          <a:latin typeface="Calibri"/>
                        </a:rPr>
                        <a:t>Given the user is a student ,he/she </a:t>
                      </a:r>
                      <a:r>
                        <a:rPr lang="en-US" sz="1800" b="0" i="0" u="none" strike="noStrike" noProof="0"/>
                        <a:t>would like to get an update about the new features that have been added on the Smart Grader application.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Login Page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284160"/>
                  </a:ext>
                </a:extLst>
              </a:tr>
              <a:tr h="1392007">
                <a:tc>
                  <a:txBody>
                    <a:bodyPr/>
                    <a:lstStyle/>
                    <a:p>
                      <a:r>
                        <a:rPr lang="en-US"/>
                        <a:t>Key-8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1.Given the user is a student or educator ,he/she should be able to find the logout page and should be able to logout of the application successfully.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Homepage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014163"/>
                  </a:ext>
                </a:extLst>
              </a:tr>
              <a:tr h="1843469">
                <a:tc>
                  <a:txBody>
                    <a:bodyPr/>
                    <a:lstStyle/>
                    <a:p>
                      <a:r>
                        <a:rPr lang="en-US"/>
                        <a:t>Key-20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1.Given the user is a student, he/she should be able to get a list of subjects for which they would be getting assignments for.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2.Given the user is an educator ,he/she </a:t>
                      </a:r>
                      <a:r>
                        <a:rPr lang="en-US" sz="1800" b="0" i="0" u="none" strike="noStrike" noProof="0"/>
                        <a:t>should be able to get a list of subjects for which they would be creating new assignments.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0" i="0" u="none" strike="noStrike" noProof="0"/>
                    </a:p>
                    <a:p>
                      <a:pPr lvl="0">
                        <a:buNone/>
                      </a:pPr>
                      <a:endParaRPr lang="en-US" sz="1800" b="0" i="0" u="none" strike="noStrike" noProof="0"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Login Page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50204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0023AB3-9FD1-4F1B-981C-25E10C32D04B}"/>
              </a:ext>
            </a:extLst>
          </p:cNvPr>
          <p:cNvSpPr txBox="1"/>
          <p:nvPr/>
        </p:nvSpPr>
        <p:spPr>
          <a:xfrm>
            <a:off x="9097896" y="6581375"/>
            <a:ext cx="2743200" cy="6955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>
                <a:ea typeface="+mn-lt"/>
                <a:cs typeface="+mn-lt"/>
              </a:rPr>
              <a:t>TJ RABBANI</a:t>
            </a:r>
            <a:endParaRPr lang="en-US"/>
          </a:p>
          <a:p>
            <a:pPr algn="l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3035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64DA03-CB14-46C9-AE1C-5F597A70C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F32651-199F-426F-A04B-736F42D1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0BB902-C972-43E8-A1C9-15E2867A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row of samples for medical testing">
            <a:extLst>
              <a:ext uri="{FF2B5EF4-FFF2-40B4-BE49-F238E27FC236}">
                <a16:creationId xmlns:a16="http://schemas.microsoft.com/office/drawing/2014/main" id="{83896438-7CD6-4DAA-B050-C726FC0EF1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-2" b="249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34663B-5BFF-482A-865A-27F31AF09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76322D0-8FE6-4C5A-ABAD-A2CBEBBC1FA1}"/>
              </a:ext>
            </a:extLst>
          </p:cNvPr>
          <p:cNvSpPr txBox="1"/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sz="4800"/>
              <a:t>Test Cases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B68BB4-E55B-4DC8-825B-0A792D33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76438C-C6C1-4170-95B8-E2CA8180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72938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8570859-196A-4A70-BE8D-0B85F5ECD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625883"/>
              </p:ext>
            </p:extLst>
          </p:nvPr>
        </p:nvGraphicFramePr>
        <p:xfrm>
          <a:off x="50800" y="210457"/>
          <a:ext cx="12089929" cy="5744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770">
                  <a:extLst>
                    <a:ext uri="{9D8B030D-6E8A-4147-A177-3AD203B41FA5}">
                      <a16:colId xmlns:a16="http://schemas.microsoft.com/office/drawing/2014/main" val="2736054905"/>
                    </a:ext>
                  </a:extLst>
                </a:gridCol>
                <a:gridCol w="682171">
                  <a:extLst>
                    <a:ext uri="{9D8B030D-6E8A-4147-A177-3AD203B41FA5}">
                      <a16:colId xmlns:a16="http://schemas.microsoft.com/office/drawing/2014/main" val="3022563169"/>
                    </a:ext>
                  </a:extLst>
                </a:gridCol>
                <a:gridCol w="1683449">
                  <a:extLst>
                    <a:ext uri="{9D8B030D-6E8A-4147-A177-3AD203B41FA5}">
                      <a16:colId xmlns:a16="http://schemas.microsoft.com/office/drawing/2014/main" val="178894745"/>
                    </a:ext>
                  </a:extLst>
                </a:gridCol>
                <a:gridCol w="2577667">
                  <a:extLst>
                    <a:ext uri="{9D8B030D-6E8A-4147-A177-3AD203B41FA5}">
                      <a16:colId xmlns:a16="http://schemas.microsoft.com/office/drawing/2014/main" val="3857643420"/>
                    </a:ext>
                  </a:extLst>
                </a:gridCol>
                <a:gridCol w="2577667">
                  <a:extLst>
                    <a:ext uri="{9D8B030D-6E8A-4147-A177-3AD203B41FA5}">
                      <a16:colId xmlns:a16="http://schemas.microsoft.com/office/drawing/2014/main" val="3311589623"/>
                    </a:ext>
                  </a:extLst>
                </a:gridCol>
                <a:gridCol w="2481559">
                  <a:extLst>
                    <a:ext uri="{9D8B030D-6E8A-4147-A177-3AD203B41FA5}">
                      <a16:colId xmlns:a16="http://schemas.microsoft.com/office/drawing/2014/main" val="2985071959"/>
                    </a:ext>
                  </a:extLst>
                </a:gridCol>
                <a:gridCol w="795646">
                  <a:extLst>
                    <a:ext uri="{9D8B030D-6E8A-4147-A177-3AD203B41FA5}">
                      <a16:colId xmlns:a16="http://schemas.microsoft.com/office/drawing/2014/main" val="2000603647"/>
                    </a:ext>
                  </a:extLst>
                </a:gridCol>
              </a:tblGrid>
              <a:tr h="1123992">
                <a:tc>
                  <a:txBody>
                    <a:bodyPr/>
                    <a:lstStyle/>
                    <a:p>
                      <a:pPr fontAlgn="base"/>
                      <a:r>
                        <a:rPr lang="en-US" sz="1900">
                          <a:effectLst/>
                        </a:rPr>
                        <a:t>TEST CASES 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  <a:p>
                      <a:pPr lvl="0">
                        <a:buNone/>
                      </a:pPr>
                      <a:r>
                        <a:rPr lang="en-US" sz="1900">
                          <a:effectLst/>
                        </a:rPr>
                        <a:t>FOR​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900">
                          <a:effectLst/>
                        </a:rPr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900">
                          <a:effectLst/>
                        </a:rPr>
                        <a:t>  TEST CASES​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>
                          <a:effectLst/>
                        </a:rPr>
                        <a:t>TEST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900">
                          <a:effectLst/>
                        </a:rPr>
                        <a:t>   EXPECTED RESULTS​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900">
                          <a:effectLst/>
                        </a:rPr>
                        <a:t>ACTUAL RESULT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900">
                          <a:effectLst/>
                        </a:rPr>
                        <a:t>Pass/Fail​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80128"/>
                  </a:ext>
                </a:extLst>
              </a:tr>
              <a:tr h="2140937">
                <a:tc>
                  <a:txBody>
                    <a:bodyPr/>
                    <a:lstStyle/>
                    <a:p>
                      <a:pPr fontAlgn="base"/>
                      <a:r>
                        <a:rPr lang="en-US" sz="1900">
                          <a:effectLst/>
                        </a:rPr>
                        <a:t>Homepage​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900">
                          <a:effectLst/>
                        </a:rPr>
                        <a:t>Key-8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0" i="0" u="none" strike="noStrike" noProof="0">
                          <a:effectLst/>
                          <a:latin typeface="Calibri"/>
                        </a:rPr>
                        <a:t>Logout button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Arial"/>
                        <a:buChar char="•"/>
                      </a:pPr>
                      <a:r>
                        <a:rPr lang="en-US" sz="1900">
                          <a:effectLst/>
                        </a:rPr>
                        <a:t>Users could not log out of their accounts.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fontAlgn="base">
                        <a:buClr>
                          <a:srgbClr val="000000"/>
                        </a:buClr>
                        <a:buFont typeface="Wingdings,Sans-Serif" panose="020B0604020202020204" pitchFamily="34" charset="0"/>
                        <a:buChar char="Ø"/>
                      </a:pPr>
                      <a:r>
                        <a:rPr lang="en-US" sz="1900" b="0" i="0" u="none" strike="noStrike" noProof="0">
                          <a:effectLst/>
                          <a:latin typeface="Calibri"/>
                        </a:rPr>
                        <a:t>Every user should be able to  log out of the application.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US" sz="19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 fontAlgn="base">
                        <a:buFont typeface="Wingdings"/>
                        <a:buChar char="Ø"/>
                      </a:pPr>
                      <a:r>
                        <a:rPr lang="en-US" sz="1900" b="0" i="0" u="none" strike="noStrike" noProof="0">
                          <a:effectLst/>
                          <a:latin typeface="Calibri"/>
                        </a:rPr>
                        <a:t>Every user would be able to find the logout option in the top right-hand side of the page .</a:t>
                      </a:r>
                      <a:endParaRPr lang="en-US" sz="19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900">
                          <a:effectLst/>
                        </a:rPr>
                        <a:t>Pass​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670722"/>
                  </a:ext>
                </a:extLst>
              </a:tr>
              <a:tr h="2479919">
                <a:tc>
                  <a:txBody>
                    <a:bodyPr/>
                    <a:lstStyle/>
                    <a:p>
                      <a:pPr fontAlgn="auto"/>
                      <a:r>
                        <a:rPr lang="en-US" sz="1900">
                          <a:effectLst/>
                        </a:rPr>
                        <a:t>​Login Page</a:t>
                      </a:r>
                      <a:endParaRPr lang="en-US" sz="1900"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900">
                          <a:effectLst/>
                        </a:rPr>
                        <a:t>Key-10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900">
                          <a:effectLst/>
                        </a:rPr>
                        <a:t>Feature button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Arial"/>
                        <a:buChar char="•"/>
                      </a:pPr>
                      <a:r>
                        <a:rPr lang="en-US" sz="1900">
                          <a:effectLst/>
                        </a:rPr>
                        <a:t>New feature updates would be visible.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 fontAlgn="base">
                        <a:buFont typeface="Wingdings"/>
                        <a:buChar char="Ø"/>
                      </a:pPr>
                      <a:r>
                        <a:rPr lang="en-US" sz="1900">
                          <a:effectLst/>
                        </a:rPr>
                        <a:t>Every user should get an update of the new features </a:t>
                      </a:r>
                      <a:r>
                        <a:rPr lang="en-US" sz="1900" b="0" i="0" u="none" strike="noStrike" noProof="0">
                          <a:effectLst/>
                          <a:latin typeface="Calibri"/>
                        </a:rPr>
                        <a:t>that have been added to the Smart Grader.</a:t>
                      </a:r>
                    </a:p>
                    <a:p>
                      <a:pPr marL="0" lvl="0" indent="0">
                        <a:buNone/>
                      </a:pPr>
                      <a:endParaRPr lang="en-US" sz="19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 fontAlgn="base">
                        <a:buFont typeface="Wingdings"/>
                        <a:buChar char="Ø"/>
                      </a:pPr>
                      <a:r>
                        <a:rPr lang="en-US" sz="1900">
                          <a:effectLst/>
                        </a:rPr>
                        <a:t>Every user would be able to find the feature button on the top  of the login page.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900">
                          <a:effectLst/>
                        </a:rPr>
                        <a:t>Pass​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12215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EA0644A-BEAF-40AB-B419-7CE051056EDD}"/>
              </a:ext>
            </a:extLst>
          </p:cNvPr>
          <p:cNvSpPr txBox="1"/>
          <p:nvPr/>
        </p:nvSpPr>
        <p:spPr>
          <a:xfrm>
            <a:off x="9093200" y="643708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TJ RABBANI</a:t>
            </a:r>
            <a:endParaRPr lang="en-US"/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09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58F1523-CD9F-477D-9E7A-F6E0C9397F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260169"/>
              </p:ext>
            </p:extLst>
          </p:nvPr>
        </p:nvGraphicFramePr>
        <p:xfrm>
          <a:off x="50800" y="210457"/>
          <a:ext cx="12089929" cy="3917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770">
                  <a:extLst>
                    <a:ext uri="{9D8B030D-6E8A-4147-A177-3AD203B41FA5}">
                      <a16:colId xmlns:a16="http://schemas.microsoft.com/office/drawing/2014/main" val="2736054905"/>
                    </a:ext>
                  </a:extLst>
                </a:gridCol>
                <a:gridCol w="682171">
                  <a:extLst>
                    <a:ext uri="{9D8B030D-6E8A-4147-A177-3AD203B41FA5}">
                      <a16:colId xmlns:a16="http://schemas.microsoft.com/office/drawing/2014/main" val="3022563169"/>
                    </a:ext>
                  </a:extLst>
                </a:gridCol>
                <a:gridCol w="1683449">
                  <a:extLst>
                    <a:ext uri="{9D8B030D-6E8A-4147-A177-3AD203B41FA5}">
                      <a16:colId xmlns:a16="http://schemas.microsoft.com/office/drawing/2014/main" val="178894745"/>
                    </a:ext>
                  </a:extLst>
                </a:gridCol>
                <a:gridCol w="2577667">
                  <a:extLst>
                    <a:ext uri="{9D8B030D-6E8A-4147-A177-3AD203B41FA5}">
                      <a16:colId xmlns:a16="http://schemas.microsoft.com/office/drawing/2014/main" val="3857643420"/>
                    </a:ext>
                  </a:extLst>
                </a:gridCol>
                <a:gridCol w="2577667">
                  <a:extLst>
                    <a:ext uri="{9D8B030D-6E8A-4147-A177-3AD203B41FA5}">
                      <a16:colId xmlns:a16="http://schemas.microsoft.com/office/drawing/2014/main" val="3311589623"/>
                    </a:ext>
                  </a:extLst>
                </a:gridCol>
                <a:gridCol w="2481559">
                  <a:extLst>
                    <a:ext uri="{9D8B030D-6E8A-4147-A177-3AD203B41FA5}">
                      <a16:colId xmlns:a16="http://schemas.microsoft.com/office/drawing/2014/main" val="2985071959"/>
                    </a:ext>
                  </a:extLst>
                </a:gridCol>
                <a:gridCol w="795646">
                  <a:extLst>
                    <a:ext uri="{9D8B030D-6E8A-4147-A177-3AD203B41FA5}">
                      <a16:colId xmlns:a16="http://schemas.microsoft.com/office/drawing/2014/main" val="2000603647"/>
                    </a:ext>
                  </a:extLst>
                </a:gridCol>
              </a:tblGrid>
              <a:tr h="1028432">
                <a:tc>
                  <a:txBody>
                    <a:bodyPr/>
                    <a:lstStyle/>
                    <a:p>
                      <a:pPr fontAlgn="base"/>
                      <a:r>
                        <a:rPr lang="en-US" sz="1900">
                          <a:effectLst/>
                        </a:rPr>
                        <a:t>TEST CASES 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  <a:p>
                      <a:pPr lvl="0">
                        <a:buNone/>
                      </a:pPr>
                      <a:r>
                        <a:rPr lang="en-US" sz="1900">
                          <a:effectLst/>
                        </a:rPr>
                        <a:t>FOR​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900">
                          <a:effectLst/>
                        </a:rPr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900">
                          <a:effectLst/>
                        </a:rPr>
                        <a:t>  TEST CASES​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>
                          <a:effectLst/>
                        </a:rPr>
                        <a:t>TEST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900">
                          <a:effectLst/>
                        </a:rPr>
                        <a:t>   EXPECTED RESULTS​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900">
                          <a:effectLst/>
                        </a:rPr>
                        <a:t>ACTUAL RESULT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900">
                          <a:effectLst/>
                        </a:rPr>
                        <a:t>Pass/Fail​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80128"/>
                  </a:ext>
                </a:extLst>
              </a:tr>
              <a:tr h="2889406">
                <a:tc>
                  <a:txBody>
                    <a:bodyPr/>
                    <a:lstStyle/>
                    <a:p>
                      <a:pPr fontAlgn="auto"/>
                      <a:r>
                        <a:rPr lang="en-US" sz="1900">
                          <a:effectLst/>
                        </a:rPr>
                        <a:t>​Homepage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900">
                          <a:effectLst/>
                        </a:rPr>
                        <a:t>Key-20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900">
                          <a:effectLst/>
                        </a:rPr>
                        <a:t>Subject button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Arial"/>
                        <a:buChar char="•"/>
                      </a:pPr>
                      <a:r>
                        <a:rPr lang="en-US" sz="1900" b="0" i="0" u="none" strike="noStrike" noProof="0">
                          <a:effectLst/>
                          <a:latin typeface="Calibri"/>
                        </a:rPr>
                        <a:t>Displaying Subject</a:t>
                      </a:r>
                      <a:endParaRPr lang="en-US" sz="19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fontAlgn="base">
                        <a:buClr>
                          <a:srgbClr val="000000"/>
                        </a:buClr>
                        <a:buFont typeface="Wingdings,Sans-Serif"/>
                        <a:buChar char="Ø"/>
                      </a:pPr>
                      <a:r>
                        <a:rPr lang="en-US" sz="1900" b="0" i="0" u="none" strike="noStrike" noProof="0">
                          <a:effectLst/>
                          <a:latin typeface="Calibri"/>
                        </a:rPr>
                        <a:t>Every user would be able to locate a button which will display all the subjects for which they can get/create assignments.</a:t>
                      </a:r>
                    </a:p>
                    <a:p>
                      <a:pPr marL="342900" lvl="0" indent="-342900">
                        <a:buFont typeface="Wingdings"/>
                        <a:buChar char="Ø"/>
                      </a:pPr>
                      <a:endParaRPr lang="en-US" sz="19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 fontAlgn="base">
                        <a:buClr>
                          <a:srgbClr val="000000"/>
                        </a:buClr>
                        <a:buFont typeface="Wingdings,Sans-Serif"/>
                        <a:buChar char="Ø"/>
                      </a:pPr>
                      <a:r>
                        <a:rPr lang="en-US" sz="1900" b="0" i="0" u="none" strike="noStrike" noProof="0">
                          <a:effectLst/>
                          <a:latin typeface="Calibri"/>
                        </a:rPr>
                        <a:t>After the user login to the application every user would be able to locate 'subject' dropdown on the left-hand side of their page.</a:t>
                      </a:r>
                    </a:p>
                    <a:p>
                      <a:pPr marL="0" lvl="0" indent="0">
                        <a:buNone/>
                      </a:pPr>
                      <a:endParaRPr lang="en-US" sz="19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900">
                          <a:effectLst/>
                        </a:rPr>
                        <a:t>Pass​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26456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AE28F0D-BC34-402D-9DE3-460462AF6920}"/>
              </a:ext>
            </a:extLst>
          </p:cNvPr>
          <p:cNvSpPr txBox="1"/>
          <p:nvPr/>
        </p:nvSpPr>
        <p:spPr>
          <a:xfrm>
            <a:off x="9180286" y="6393543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TJ RABBANI</a:t>
            </a:r>
            <a:endParaRPr lang="en-US"/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035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>
            <a:extLst>
              <a:ext uri="{FF2B5EF4-FFF2-40B4-BE49-F238E27FC236}">
                <a16:creationId xmlns:a16="http://schemas.microsoft.com/office/drawing/2014/main" id="{55AA40BF-5B54-43CF-9B26-2647BFF45A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6974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E5AC99-A317-47ED-B46F-DB17F56E3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/>
                </a:solidFill>
              </a:rPr>
              <a:t>Project Demo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C7D7D77-8DF2-444B-A0BB-15B065195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B7A72AB3-7AC2-4380-8B64-AFC8AC684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4896F5-ADC0-4F92-891D-8AD641242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FAD06-1A5B-4368-814E-2C494663028A}"/>
              </a:ext>
            </a:extLst>
          </p:cNvPr>
          <p:cNvSpPr txBox="1"/>
          <p:nvPr/>
        </p:nvSpPr>
        <p:spPr>
          <a:xfrm>
            <a:off x="3475746" y="4826854"/>
            <a:ext cx="83653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  <a:hlinkClick r:id="rId4"/>
              </a:rPr>
              <a:t>Watch SmartGrader Application Demo</a:t>
            </a:r>
            <a:endParaRPr lang="en-US"/>
          </a:p>
          <a:p>
            <a:pPr algn="l"/>
            <a:r>
              <a:rPr lang="en-US">
                <a:ea typeface="+mn-lt"/>
                <a:cs typeface="+mn-lt"/>
              </a:rPr>
              <a:t>https://github.com/joseph-dougal/CS691/blob/main/Powerpoint/app_overview.mp4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10162-BCF2-4869-A8F9-3F1C645768D6}"/>
              </a:ext>
            </a:extLst>
          </p:cNvPr>
          <p:cNvSpPr txBox="1"/>
          <p:nvPr/>
        </p:nvSpPr>
        <p:spPr>
          <a:xfrm>
            <a:off x="9035143" y="648788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JOSEPH DOUGAL</a:t>
            </a:r>
            <a:endParaRPr lang="en-US"/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8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1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7ED61F14-74E6-4AEC-8BCC-359D8F5E36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8319" r="125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2D56E9-FD87-4848-B3F9-07CC4C1A9753}"/>
              </a:ext>
            </a:extLst>
          </p:cNvPr>
          <p:cNvSpPr txBox="1"/>
          <p:nvPr/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Burndown Chart</a:t>
            </a:r>
          </a:p>
        </p:txBody>
      </p:sp>
      <p:cxnSp>
        <p:nvCxnSpPr>
          <p:cNvPr id="27" name="Straight Connector 17">
            <a:extLst>
              <a:ext uri="{FF2B5EF4-FFF2-40B4-BE49-F238E27FC236}">
                <a16:creationId xmlns:a16="http://schemas.microsoft.com/office/drawing/2014/main" id="{DA6F7D32-4B5B-4568-948E-D895DCD5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19">
            <a:extLst>
              <a:ext uri="{FF2B5EF4-FFF2-40B4-BE49-F238E27FC236}">
                <a16:creationId xmlns:a16="http://schemas.microsoft.com/office/drawing/2014/main" id="{26F036F3-0FAC-4B73-BE94-57ECD9DC4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1">
            <a:extLst>
              <a:ext uri="{FF2B5EF4-FFF2-40B4-BE49-F238E27FC236}">
                <a16:creationId xmlns:a16="http://schemas.microsoft.com/office/drawing/2014/main" id="{5B25C48A-208C-4C1B-9D6B-5C13C2C61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70445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47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A75318-ABFE-46FE-A35E-7EC9B981E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501" y="638433"/>
            <a:ext cx="10646483" cy="55852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6449A7-FBEE-4A97-824C-B20C5BB6BB3A}"/>
              </a:ext>
            </a:extLst>
          </p:cNvPr>
          <p:cNvSpPr txBox="1"/>
          <p:nvPr/>
        </p:nvSpPr>
        <p:spPr>
          <a:xfrm>
            <a:off x="9180286" y="6379029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EMI HARRY</a:t>
            </a:r>
            <a:endParaRPr lang="en-US"/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09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 descr="A picture containing green, kitchenware, decorated, close&#10;&#10;Description automatically generated">
            <a:extLst>
              <a:ext uri="{FF2B5EF4-FFF2-40B4-BE49-F238E27FC236}">
                <a16:creationId xmlns:a16="http://schemas.microsoft.com/office/drawing/2014/main" id="{0C1612C2-684D-4256-80AB-800F9BFB2A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8357" b="66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B5D6EE-DEC7-4058-8E7E-F58227A7A042}"/>
              </a:ext>
            </a:extLst>
          </p:cNvPr>
          <p:cNvSpPr txBox="1"/>
          <p:nvPr/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Product Backlog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A6F7D32-4B5B-4568-948E-D895DCD5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6F036F3-0FAC-4B73-BE94-57ECD9DC4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25C48A-208C-4C1B-9D6B-5C13C2C61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4356F0-4A00-4163-BC80-9566CB15B3DD}"/>
              </a:ext>
            </a:extLst>
          </p:cNvPr>
          <p:cNvSpPr txBox="1"/>
          <p:nvPr/>
        </p:nvSpPr>
        <p:spPr>
          <a:xfrm>
            <a:off x="9990756" y="6657945"/>
            <a:ext cx="220124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5555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EB2675C-0D00-4F31-A260-A87E82E45D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322250"/>
              </p:ext>
            </p:extLst>
          </p:nvPr>
        </p:nvGraphicFramePr>
        <p:xfrm>
          <a:off x="509587" y="452437"/>
          <a:ext cx="11172820" cy="58491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2857">
                  <a:extLst>
                    <a:ext uri="{9D8B030D-6E8A-4147-A177-3AD203B41FA5}">
                      <a16:colId xmlns:a16="http://schemas.microsoft.com/office/drawing/2014/main" val="441587077"/>
                    </a:ext>
                  </a:extLst>
                </a:gridCol>
                <a:gridCol w="6634839">
                  <a:extLst>
                    <a:ext uri="{9D8B030D-6E8A-4147-A177-3AD203B41FA5}">
                      <a16:colId xmlns:a16="http://schemas.microsoft.com/office/drawing/2014/main" val="2225287134"/>
                    </a:ext>
                  </a:extLst>
                </a:gridCol>
                <a:gridCol w="1452562">
                  <a:extLst>
                    <a:ext uri="{9D8B030D-6E8A-4147-A177-3AD203B41FA5}">
                      <a16:colId xmlns:a16="http://schemas.microsoft.com/office/drawing/2014/main" val="3313646066"/>
                    </a:ext>
                  </a:extLst>
                </a:gridCol>
                <a:gridCol w="1452562">
                  <a:extLst>
                    <a:ext uri="{9D8B030D-6E8A-4147-A177-3AD203B41FA5}">
                      <a16:colId xmlns:a16="http://schemas.microsoft.com/office/drawing/2014/main" val="2794900738"/>
                    </a:ext>
                  </a:extLst>
                </a:gridCol>
              </a:tblGrid>
              <a:tr h="6367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>
                          <a:effectLst/>
                        </a:rPr>
                        <a:t>STORY/TASK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       SUMMARY​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>
                          <a:effectLst/>
                        </a:rPr>
                        <a:t>PRIORITY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410915"/>
                  </a:ext>
                </a:extLst>
              </a:tr>
              <a:tr h="72558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As an educator, I want to add only the subject which I am teaching to my profile on Smart Grader.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Key-10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115689"/>
                  </a:ext>
                </a:extLst>
              </a:tr>
              <a:tr h="72558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As a Student ,I want to have all the subjects I have taken for this semester to be displayed on my profile.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Key-11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2819760"/>
                  </a:ext>
                </a:extLst>
              </a:tr>
              <a:tr h="4590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As a Parent, I want to check the previous assignments of my child.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Key-18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5850206"/>
                  </a:ext>
                </a:extLst>
              </a:tr>
              <a:tr h="66635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As a head of Math's department, I want to check the math's grade of all class X students.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Key-20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775451"/>
                  </a:ext>
                </a:extLst>
              </a:tr>
              <a:tr h="72558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Create presentation for Sprint 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Key-18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587578"/>
                  </a:ext>
                </a:extLst>
              </a:tr>
              <a:tr h="72558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Update installation guide and user manual.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Key22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239059"/>
                  </a:ext>
                </a:extLst>
              </a:tr>
              <a:tr h="72558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Update Technical Paper.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Key-23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913893"/>
                  </a:ext>
                </a:extLst>
              </a:tr>
              <a:tr h="4590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Update Smart Grader wiki page.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Key-24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14039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E75647C-F6DB-42B5-8C32-A0B9859C1354}"/>
              </a:ext>
            </a:extLst>
          </p:cNvPr>
          <p:cNvSpPr txBox="1"/>
          <p:nvPr/>
        </p:nvSpPr>
        <p:spPr>
          <a:xfrm>
            <a:off x="9448800" y="648788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EMI HARRY</a:t>
            </a:r>
            <a:endParaRPr lang="en-US"/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02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D09A8-9DDE-482C-8B21-44476EB8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359175"/>
            <a:ext cx="6368142" cy="1450757"/>
          </a:xfrm>
        </p:spPr>
        <p:txBody>
          <a:bodyPr>
            <a:normAutofit/>
          </a:bodyPr>
          <a:lstStyle/>
          <a:p>
            <a:r>
              <a:rPr lang="en-US" sz="8000" b="1">
                <a:cs typeface="Calibri Light"/>
              </a:rPr>
              <a:t>Agenda</a:t>
            </a:r>
            <a:endParaRPr lang="en-US" sz="8000" b="1"/>
          </a:p>
        </p:txBody>
      </p:sp>
      <p:pic>
        <p:nvPicPr>
          <p:cNvPr id="5" name="Picture 5" descr="Engineering drawing&#10;&#10;Description automatically generated">
            <a:extLst>
              <a:ext uri="{FF2B5EF4-FFF2-40B4-BE49-F238E27FC236}">
                <a16:creationId xmlns:a16="http://schemas.microsoft.com/office/drawing/2014/main" id="{A513CC8C-58B4-44A6-9E36-DB1BE2111E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893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AD1CD1E3-613A-440A-8D6F-BD7FCA852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822154"/>
          </a:xfrm>
        </p:spPr>
        <p:txBody>
          <a:bodyPr vert="horz" lIns="0" tIns="45720" rIns="0" bIns="45720" rtlCol="0" anchor="t">
            <a:noAutofit/>
          </a:bodyPr>
          <a:lstStyle/>
          <a:p>
            <a:pPr>
              <a:buFont typeface="Wingdings,Sans-Serif" panose="020F0502020204030204" pitchFamily="34" charset="0"/>
              <a:buChar char="q"/>
            </a:pPr>
            <a:endParaRPr lang="en-US" sz="2400"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q"/>
            </a:pPr>
            <a:r>
              <a:rPr lang="en-US" sz="2800">
                <a:ea typeface="+mn-lt"/>
                <a:cs typeface="+mn-lt"/>
              </a:rPr>
              <a:t>Overview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q"/>
            </a:pPr>
            <a:r>
              <a:rPr lang="en-US" sz="2800">
                <a:ea typeface="+mn-lt"/>
                <a:cs typeface="+mn-lt"/>
              </a:rPr>
              <a:t>Sprint 4 Vs Sprint 5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q"/>
            </a:pPr>
            <a:r>
              <a:rPr lang="en-US" sz="2800">
                <a:ea typeface="+mn-lt"/>
                <a:cs typeface="+mn-lt"/>
              </a:rPr>
              <a:t>Sprint 5    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q"/>
            </a:pPr>
            <a:r>
              <a:rPr lang="en-US" sz="2800">
                <a:ea typeface="+mn-lt"/>
                <a:cs typeface="+mn-lt"/>
              </a:rPr>
              <a:t>New Technologies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q"/>
            </a:pPr>
            <a:r>
              <a:rPr lang="en-US" sz="2800">
                <a:ea typeface="+mn-lt"/>
                <a:cs typeface="+mn-lt"/>
              </a:rPr>
              <a:t>Product Backlog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q"/>
            </a:pPr>
            <a:r>
              <a:rPr lang="en-US" sz="2800">
                <a:ea typeface="+mn-lt"/>
                <a:cs typeface="+mn-lt"/>
              </a:rPr>
              <a:t>Timelines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q"/>
            </a:pPr>
            <a:r>
              <a:rPr lang="en-US" sz="2800">
                <a:ea typeface="+mn-lt"/>
                <a:cs typeface="+mn-lt"/>
              </a:rPr>
              <a:t>Retrospectives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q"/>
            </a:pPr>
            <a:r>
              <a:rPr lang="en-US" sz="2800">
                <a:ea typeface="+mn-lt"/>
                <a:cs typeface="+mn-lt"/>
              </a:rPr>
              <a:t>Conclusion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9897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3" descr="Colourful pins linked with threads">
            <a:extLst>
              <a:ext uri="{FF2B5EF4-FFF2-40B4-BE49-F238E27FC236}">
                <a16:creationId xmlns:a16="http://schemas.microsoft.com/office/drawing/2014/main" id="{7CE361E0-79F9-4813-9478-AA5570C954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020" r="-2" b="14272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44C5BA-98A7-49FC-8DFA-B867F4319062}"/>
              </a:ext>
            </a:extLst>
          </p:cNvPr>
          <p:cNvSpPr txBox="1"/>
          <p:nvPr/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>
                <a:latin typeface="+mj-lt"/>
                <a:ea typeface="+mj-ea"/>
                <a:cs typeface="+mj-cs"/>
              </a:rPr>
              <a:t>Timeline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C7D7D77-8DF2-444B-A0BB-15B065195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7A72AB3-7AC2-4380-8B64-AFC8AC684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4896F5-ADC0-4F92-891D-8AD641242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455309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FD42A45C-8B92-42B3-BF08-CDF93F7E94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3" b="15947"/>
          <a:stretch/>
        </p:blipFill>
        <p:spPr>
          <a:xfrm>
            <a:off x="1408865" y="801793"/>
            <a:ext cx="9374270" cy="52730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513949-1143-4D38-A1E4-92884FF56712}"/>
              </a:ext>
            </a:extLst>
          </p:cNvPr>
          <p:cNvSpPr txBox="1"/>
          <p:nvPr/>
        </p:nvSpPr>
        <p:spPr>
          <a:xfrm>
            <a:off x="342537" y="1760437"/>
            <a:ext cx="10058400" cy="95359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2500" lnSpcReduction="20000"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endParaRPr lang="en-US" sz="8000" spc="-50">
              <a:latin typeface="+mj-lt"/>
              <a:ea typeface="+mj-ea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EE6982-D468-4A69-A9A9-8B38418287DB}"/>
              </a:ext>
            </a:extLst>
          </p:cNvPr>
          <p:cNvSpPr txBox="1"/>
          <p:nvPr/>
        </p:nvSpPr>
        <p:spPr>
          <a:xfrm>
            <a:off x="9473293" y="5939064"/>
            <a:ext cx="17562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cs typeface="Calibri"/>
              </a:rPr>
              <a:t>Final Deliverable presentation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7C62FE-20C7-480F-AFBD-B9B8AEDBBDEA}"/>
              </a:ext>
            </a:extLst>
          </p:cNvPr>
          <p:cNvSpPr txBox="1"/>
          <p:nvPr/>
        </p:nvSpPr>
        <p:spPr>
          <a:xfrm>
            <a:off x="10341429" y="6531429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EMI HARRY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8511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DCD78BC-2C73-452F-8ED4-29E1BF071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F5E0F22-4E50-4973-AE68-55A79988D2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45" r="3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3596A72-60F2-42E4-AB5E-A40BCA0DB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9733" y="0"/>
            <a:ext cx="7552267" cy="6858000"/>
          </a:xfrm>
          <a:prstGeom prst="rect">
            <a:avLst/>
          </a:prstGeom>
          <a:solidFill>
            <a:schemeClr val="accent1">
              <a:lumMod val="7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E62779-4E13-49E6-8B0A-171DED7DE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206" y="516835"/>
            <a:ext cx="6339840" cy="1666501"/>
          </a:xfrm>
        </p:spPr>
        <p:txBody>
          <a:bodyPr>
            <a:normAutofit/>
          </a:bodyPr>
          <a:lstStyle/>
          <a:p>
            <a:r>
              <a:rPr lang="en-US" sz="8000" b="1">
                <a:solidFill>
                  <a:srgbClr val="FFFFFF"/>
                </a:solidFill>
                <a:cs typeface="Calibri Light"/>
              </a:rPr>
              <a:t>Retrospective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746F7F3-D416-46D7-A9F4-45B24E417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8972" y="0"/>
            <a:ext cx="64008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404C1-1017-461F-BF08-5EAC1ED13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4206" y="2240280"/>
            <a:ext cx="6339840" cy="3931709"/>
          </a:xfrm>
        </p:spPr>
        <p:txBody>
          <a:bodyPr vert="horz" lIns="0" tIns="45720" rIns="0" bIns="45720" rtlCol="0" anchor="t">
            <a:normAutofit lnSpcReduction="10000"/>
          </a:bodyPr>
          <a:lstStyle/>
          <a:p>
            <a:r>
              <a:rPr lang="en-US" sz="1800">
                <a:solidFill>
                  <a:srgbClr val="FFFFFF"/>
                </a:solidFill>
                <a:cs typeface="Calibri"/>
              </a:rPr>
              <a:t>What went well:</a:t>
            </a:r>
          </a:p>
          <a:p>
            <a:pPr>
              <a:buFont typeface="Wingdings" panose="020F0502020204030204" pitchFamily="34" charset="0"/>
              <a:buChar char="ü"/>
            </a:pPr>
            <a:r>
              <a:rPr lang="en-US" sz="1800">
                <a:solidFill>
                  <a:srgbClr val="FFFFFF"/>
                </a:solidFill>
                <a:cs typeface="Calibri"/>
              </a:rPr>
              <a:t>Weekly meetings for  discussing the upcoming events related to the project.</a:t>
            </a:r>
          </a:p>
          <a:p>
            <a:pPr>
              <a:buFont typeface="Wingdings" panose="020F0502020204030204" pitchFamily="34" charset="0"/>
              <a:buChar char="ü"/>
            </a:pPr>
            <a:r>
              <a:rPr lang="en-US" sz="1800">
                <a:solidFill>
                  <a:srgbClr val="FFFFFF"/>
                </a:solidFill>
                <a:cs typeface="Calibri"/>
              </a:rPr>
              <a:t>Wiki Page for the team has been updated  with the project demo video.</a:t>
            </a:r>
            <a:endParaRPr lang="en-US" sz="1800">
              <a:ea typeface="+mn-lt"/>
              <a:cs typeface="+mn-lt"/>
            </a:endParaRPr>
          </a:p>
          <a:p>
            <a:r>
              <a:rPr lang="en-US" sz="1800">
                <a:solidFill>
                  <a:srgbClr val="FFFFFF"/>
                </a:solidFill>
                <a:cs typeface="Calibri"/>
              </a:rPr>
              <a:t>What needs to be improved:</a:t>
            </a:r>
          </a:p>
          <a:p>
            <a:pPr>
              <a:buFont typeface="Wingdings" panose="020F0502020204030204" pitchFamily="34" charset="0"/>
              <a:buChar char="ü"/>
            </a:pPr>
            <a:r>
              <a:rPr lang="en-US" sz="1800">
                <a:solidFill>
                  <a:srgbClr val="FFFFFF"/>
                </a:solidFill>
                <a:cs typeface="Calibri"/>
              </a:rPr>
              <a:t>Work on user stories and tasks in a timely manner.</a:t>
            </a:r>
          </a:p>
          <a:p>
            <a:r>
              <a:rPr lang="en-US" sz="1800">
                <a:solidFill>
                  <a:srgbClr val="FFFFFF"/>
                </a:solidFill>
                <a:cs typeface="Calibri"/>
              </a:rPr>
              <a:t>What's next:</a:t>
            </a:r>
          </a:p>
          <a:p>
            <a:pPr>
              <a:buFont typeface="Wingdings" panose="020F0502020204030204" pitchFamily="34" charset="0"/>
              <a:buChar char="ü"/>
            </a:pPr>
            <a:r>
              <a:rPr lang="en-US" sz="1800">
                <a:solidFill>
                  <a:srgbClr val="FFFFFF"/>
                </a:solidFill>
                <a:cs typeface="Calibri"/>
              </a:rPr>
              <a:t>Go through the Google Bert documentation for better understanding </a:t>
            </a:r>
          </a:p>
          <a:p>
            <a:pPr>
              <a:buFont typeface="Wingdings" panose="020F0502020204030204" pitchFamily="34" charset="0"/>
              <a:buChar char="ü"/>
            </a:pPr>
            <a:r>
              <a:rPr lang="en-US" sz="1800">
                <a:solidFill>
                  <a:srgbClr val="FFFFFF"/>
                </a:solidFill>
                <a:cs typeface="Calibri"/>
              </a:rPr>
              <a:t>Set up team meetings for further discussion.</a:t>
            </a:r>
            <a:endParaRPr lang="en-US"/>
          </a:p>
          <a:p>
            <a:pPr marL="0" indent="0">
              <a:buNone/>
            </a:pPr>
            <a:endParaRPr lang="en-US" sz="1800">
              <a:solidFill>
                <a:srgbClr val="FFFFFF"/>
              </a:solidFill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7CFCBB-5873-4660-A40E-069081206F0E}"/>
              </a:ext>
            </a:extLst>
          </p:cNvPr>
          <p:cNvSpPr txBox="1"/>
          <p:nvPr/>
        </p:nvSpPr>
        <p:spPr>
          <a:xfrm>
            <a:off x="9964057" y="6429829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WAHIDUR RAHMAN</a:t>
            </a:r>
            <a:endParaRPr lang="en-US"/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193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A picture containing text, sign, outdoor, dark&#10;&#10;Description automatically generated">
            <a:extLst>
              <a:ext uri="{FF2B5EF4-FFF2-40B4-BE49-F238E27FC236}">
                <a16:creationId xmlns:a16="http://schemas.microsoft.com/office/drawing/2014/main" id="{FB4C8753-D268-48A4-AB98-2CE6165BA7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239EC3-9A88-437C-9B74-A27BE32C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Conclusion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F2F6E1-D8C6-42AA-BFD0-84E0D6820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A1B3A53-6A5B-4A38-96C5-5ED997782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AB40F15-FE8D-444C-91B8-ADAAEE75B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5EAE77-E5FF-4604-A690-EFBF4E36741F}"/>
              </a:ext>
            </a:extLst>
          </p:cNvPr>
          <p:cNvSpPr txBox="1"/>
          <p:nvPr/>
        </p:nvSpPr>
        <p:spPr>
          <a:xfrm>
            <a:off x="10007600" y="64008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WAHIDUR RAHMAN</a:t>
            </a:r>
            <a:endParaRPr lang="en-US"/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0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3">
            <a:extLst>
              <a:ext uri="{FF2B5EF4-FFF2-40B4-BE49-F238E27FC236}">
                <a16:creationId xmlns:a16="http://schemas.microsoft.com/office/drawing/2014/main" id="{AE1AF813-2D2F-4B78-9216-388AF161E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5">
            <a:extLst>
              <a:ext uri="{FF2B5EF4-FFF2-40B4-BE49-F238E27FC236}">
                <a16:creationId xmlns:a16="http://schemas.microsoft.com/office/drawing/2014/main" id="{C47181D2-95D5-4439-9BDF-14D4FDC7B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3" descr="Calendar&#10;&#10;Description automatically generated">
            <a:extLst>
              <a:ext uri="{FF2B5EF4-FFF2-40B4-BE49-F238E27FC236}">
                <a16:creationId xmlns:a16="http://schemas.microsoft.com/office/drawing/2014/main" id="{10E14AA4-8A3A-47E2-B20F-D53DF1B74A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730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46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3" descr="A picture of a viewing telescope with a city on its background">
            <a:extLst>
              <a:ext uri="{FF2B5EF4-FFF2-40B4-BE49-F238E27FC236}">
                <a16:creationId xmlns:a16="http://schemas.microsoft.com/office/drawing/2014/main" id="{0109A206-F377-48F4-BACB-0649871A9D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11521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F29666-24FA-4FB9-BA40-8D9F33BCB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Overview</a:t>
            </a:r>
          </a:p>
        </p:txBody>
      </p: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DBF2F6E1-D8C6-42AA-BFD0-84E0D6820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5">
            <a:extLst>
              <a:ext uri="{FF2B5EF4-FFF2-40B4-BE49-F238E27FC236}">
                <a16:creationId xmlns:a16="http://schemas.microsoft.com/office/drawing/2014/main" id="{2A1B3A53-6A5B-4A38-96C5-5ED997782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7">
            <a:extLst>
              <a:ext uri="{FF2B5EF4-FFF2-40B4-BE49-F238E27FC236}">
                <a16:creationId xmlns:a16="http://schemas.microsoft.com/office/drawing/2014/main" id="{2AB40F15-FE8D-444C-91B8-ADAAEE75B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8632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3864DA03-CB14-46C9-AE1C-5F597A70C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BF32651-199F-426F-A04B-736F42D1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60BB902-C972-43E8-A1C9-15E2867A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1" descr="A picture containing shape&#10;&#10;Description automatically generated">
            <a:extLst>
              <a:ext uri="{FF2B5EF4-FFF2-40B4-BE49-F238E27FC236}">
                <a16:creationId xmlns:a16="http://schemas.microsoft.com/office/drawing/2014/main" id="{85F23EA5-68D0-4967-A8B9-BA2C4595EB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6618" b="91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234663B-5BFF-482A-865A-27F31AF09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DEEE342-C81A-4A19-ACE9-031DB29ACA13}"/>
              </a:ext>
            </a:extLst>
          </p:cNvPr>
          <p:cNvSpPr txBox="1"/>
          <p:nvPr/>
        </p:nvSpPr>
        <p:spPr>
          <a:xfrm>
            <a:off x="1097280" y="1845734"/>
            <a:ext cx="10058400" cy="4689309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="t" anchorCtr="0" forceAA="0" compatLnSpc="1">
            <a:prstTxWarp prst="textNoShape">
              <a:avLst/>
            </a:prstTxWarp>
            <a:normAutofit fontScale="92500" lnSpcReduction="20000"/>
          </a:bodyPr>
          <a:lstStyle/>
          <a:p>
            <a:pPr>
              <a:lnSpc>
                <a:spcPct val="90000"/>
              </a:lnSpc>
              <a:buClr>
                <a:schemeClr val="accent3"/>
              </a:buClr>
              <a:buFont typeface="Calibri" panose="020F0502020204030204" pitchFamily="34" charset="0"/>
            </a:pPr>
            <a:endParaRPr lang="en-US" b="1">
              <a:cs typeface="Calibri"/>
            </a:endParaRPr>
          </a:p>
          <a:p>
            <a:pPr marL="285750" indent="-285750">
              <a:lnSpc>
                <a:spcPct val="90000"/>
              </a:lnSpc>
              <a:buClr>
                <a:schemeClr val="accent3"/>
              </a:buClr>
              <a:buFont typeface="Calibri" panose="020F0502020204030204" pitchFamily="34" charset="0"/>
              <a:buChar char="Ø"/>
            </a:pPr>
            <a:endParaRPr lang="en-US" b="1"/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Wingdings"/>
              <a:buChar char="ü"/>
            </a:pPr>
            <a:r>
              <a:rPr lang="en-US" sz="2800"/>
              <a:t>A website that can generate and grade answers to math and essay type assignment questions.</a:t>
            </a:r>
            <a:endParaRPr lang="en-US" sz="2800">
              <a:cs typeface="Calibri"/>
            </a:endParaRP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Clr>
                <a:srgbClr val="B5AE53"/>
              </a:buClr>
              <a:buFont typeface="Wingdings"/>
              <a:buChar char="ü"/>
            </a:pPr>
            <a:r>
              <a:rPr lang="en-US" sz="2800">
                <a:ea typeface="+mn-lt"/>
                <a:cs typeface="+mn-lt"/>
              </a:rPr>
              <a:t>Easier and faster to upload and grade assignments for students.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rgbClr val="B5AE53"/>
              </a:buClr>
            </a:pPr>
            <a:endParaRPr lang="en-US" sz="2800">
              <a:ea typeface="+mn-lt"/>
              <a:cs typeface="+mn-lt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rgbClr val="B5AE53"/>
              </a:buClr>
            </a:pPr>
            <a:endParaRPr lang="en-US" sz="2800">
              <a:ea typeface="+mn-lt"/>
              <a:cs typeface="+mn-lt"/>
            </a:endParaRP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Clr>
                <a:srgbClr val="B5AE53"/>
              </a:buClr>
              <a:buFont typeface="Wingdings"/>
              <a:buChar char="ü"/>
            </a:pPr>
            <a:r>
              <a:rPr lang="en-US" sz="2800">
                <a:ea typeface="+mn-lt"/>
                <a:cs typeface="+mn-lt"/>
              </a:rPr>
              <a:t>Teachers can generate questions for students with built-in math generator.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Clr>
                <a:srgbClr val="B5AE53"/>
              </a:buClr>
              <a:buFont typeface="Wingdings"/>
              <a:buChar char="ü"/>
            </a:pPr>
            <a:r>
              <a:rPr lang="en-US" sz="2800">
                <a:ea typeface="+mn-lt"/>
                <a:cs typeface="+mn-lt"/>
              </a:rPr>
              <a:t>Students can access places in the required textbooks based on NLP hints.</a:t>
            </a:r>
            <a:endParaRPr lang="en-US"/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Wingdings"/>
              <a:buChar char="ü"/>
            </a:pPr>
            <a:r>
              <a:rPr lang="en-US" sz="2800">
                <a:ea typeface="+mn-lt"/>
                <a:cs typeface="+mn-lt"/>
              </a:rPr>
              <a:t>NLP is used to generate and score text-based questions and answers.</a:t>
            </a:r>
            <a:endParaRPr lang="en-US" sz="2800">
              <a:cs typeface="Calibri" panose="020F0502020204030204"/>
            </a:endParaRP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Wingdings"/>
              <a:buChar char="ü"/>
            </a:pPr>
            <a:r>
              <a:rPr lang="en-US" sz="2800"/>
              <a:t>Grades can be checked by all users.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Wingdings"/>
              <a:buChar char="ü"/>
            </a:pPr>
            <a:r>
              <a:rPr lang="en-US" sz="2800"/>
              <a:t>Alert students and teachers about homework posted and submitted.</a:t>
            </a:r>
            <a:endParaRPr lang="en-US" sz="2800">
              <a:cs typeface="Calibri"/>
            </a:endParaRP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Wingdings"/>
              <a:buChar char="ü"/>
            </a:pPr>
            <a:endParaRPr lang="en-US" sz="2800"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endParaRPr lang="en-US"/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endParaRPr lang="en-US"/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endParaRPr lang="en-US"/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endParaRPr lang="en-US"/>
          </a:p>
          <a:p>
            <a:pPr>
              <a:lnSpc>
                <a:spcPct val="90000"/>
              </a:lnSpc>
              <a:buClr>
                <a:schemeClr val="accent3"/>
              </a:buClr>
              <a:buFont typeface="Calibri" panose="020F0502020204030204" pitchFamily="34" charset="0"/>
            </a:pPr>
            <a:endParaRPr lang="en-US"/>
          </a:p>
          <a:p>
            <a:pPr>
              <a:lnSpc>
                <a:spcPct val="90000"/>
              </a:lnSpc>
              <a:buClr>
                <a:schemeClr val="accent3"/>
              </a:buClr>
              <a:buFont typeface="Calibri" panose="020F0502020204030204" pitchFamily="34" charset="0"/>
            </a:pPr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4B68BB4-E55B-4DC8-825B-0A792D33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876438C-C6C1-4170-95B8-E2CA8180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FD826C0-5E3C-4099-B43F-E659A9D3F69A}"/>
              </a:ext>
            </a:extLst>
          </p:cNvPr>
          <p:cNvSpPr txBox="1"/>
          <p:nvPr/>
        </p:nvSpPr>
        <p:spPr>
          <a:xfrm>
            <a:off x="3117156" y="709492"/>
            <a:ext cx="559909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ea typeface="+mn-lt"/>
                <a:cs typeface="+mn-lt"/>
              </a:rPr>
              <a:t>WHAT IS SMART GRADER?</a:t>
            </a:r>
            <a:endParaRPr lang="en-US" sz="3600"/>
          </a:p>
          <a:p>
            <a:pPr algn="l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D6A757-48CA-4501-AB24-0D4E3C3FAAA1}"/>
              </a:ext>
            </a:extLst>
          </p:cNvPr>
          <p:cNvSpPr txBox="1"/>
          <p:nvPr/>
        </p:nvSpPr>
        <p:spPr>
          <a:xfrm>
            <a:off x="9629375" y="6491728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JOSE SALCEDO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153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>
            <a:extLst>
              <a:ext uri="{FF2B5EF4-FFF2-40B4-BE49-F238E27FC236}">
                <a16:creationId xmlns:a16="http://schemas.microsoft.com/office/drawing/2014/main" id="{3FDDEE17-091A-4146-BB13-2E112D5465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0780" b="1671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316781-1F6A-4557-8401-99B0666A013E}"/>
              </a:ext>
            </a:extLst>
          </p:cNvPr>
          <p:cNvSpPr txBox="1"/>
          <p:nvPr/>
        </p:nvSpPr>
        <p:spPr>
          <a:xfrm>
            <a:off x="1605280" y="758952"/>
            <a:ext cx="10580914" cy="356616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spc="-50">
                <a:latin typeface="+mj-lt"/>
                <a:ea typeface="+mj-ea"/>
                <a:cs typeface="+mj-cs"/>
              </a:rPr>
              <a:t>Minimal Viable Product(MVP)</a:t>
            </a: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endParaRPr lang="en-US" sz="8000" spc="-50">
              <a:latin typeface="+mj-lt"/>
              <a:ea typeface="+mj-ea"/>
              <a:cs typeface="+mj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C7D7D77-8DF2-444B-A0BB-15B065195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B7A72AB3-7AC2-4380-8B64-AFC8AC684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34896F5-ADC0-4F92-891D-8AD641242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29307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B112CA7-1958-4663-90F5-E4E850EEF44D}"/>
              </a:ext>
            </a:extLst>
          </p:cNvPr>
          <p:cNvSpPr txBox="1"/>
          <p:nvPr/>
        </p:nvSpPr>
        <p:spPr>
          <a:xfrm>
            <a:off x="4492171" y="732971"/>
            <a:ext cx="72426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5B2D57-9D8D-4C62-94E9-F9E89A4412F1}"/>
              </a:ext>
            </a:extLst>
          </p:cNvPr>
          <p:cNvSpPr txBox="1"/>
          <p:nvPr/>
        </p:nvSpPr>
        <p:spPr>
          <a:xfrm>
            <a:off x="1313543" y="551543"/>
            <a:ext cx="214811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en-US" sz="3200">
                <a:ea typeface="+mn-lt"/>
                <a:cs typeface="+mn-lt"/>
              </a:rPr>
              <a:t>STEP1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4F742DA-DD52-4E07-81F3-8EF682DDC7FC}"/>
              </a:ext>
            </a:extLst>
          </p:cNvPr>
          <p:cNvSpPr/>
          <p:nvPr/>
        </p:nvSpPr>
        <p:spPr>
          <a:xfrm>
            <a:off x="3359803" y="620377"/>
            <a:ext cx="979714" cy="48622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6E298D-12FD-475C-AFFC-469ECF2C8AC5}"/>
              </a:ext>
            </a:extLst>
          </p:cNvPr>
          <p:cNvSpPr txBox="1"/>
          <p:nvPr/>
        </p:nvSpPr>
        <p:spPr>
          <a:xfrm>
            <a:off x="4993368" y="660853"/>
            <a:ext cx="48477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Login as an Educators/Students/Others.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A2B921-59D5-4ABD-90B3-C98204651EB4}"/>
              </a:ext>
            </a:extLst>
          </p:cNvPr>
          <p:cNvSpPr txBox="1"/>
          <p:nvPr/>
        </p:nvSpPr>
        <p:spPr>
          <a:xfrm>
            <a:off x="1311729" y="1667328"/>
            <a:ext cx="16256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Wingdings"/>
              <a:buChar char="v"/>
            </a:pPr>
            <a:r>
              <a:rPr lang="en-US" sz="3200">
                <a:ea typeface="+mn-lt"/>
                <a:cs typeface="+mn-lt"/>
              </a:rPr>
              <a:t>STEP2</a:t>
            </a:r>
            <a:endParaRPr lang="en-US" sz="3200">
              <a:cs typeface="Calibri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51AF1BA-6E56-4A4D-9E41-0FCA39EF3A52}"/>
              </a:ext>
            </a:extLst>
          </p:cNvPr>
          <p:cNvSpPr/>
          <p:nvPr/>
        </p:nvSpPr>
        <p:spPr>
          <a:xfrm>
            <a:off x="3316714" y="1716659"/>
            <a:ext cx="979714" cy="48622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D6D519-4C1A-4A4D-B92A-416D715E6EEF}"/>
              </a:ext>
            </a:extLst>
          </p:cNvPr>
          <p:cNvSpPr txBox="1"/>
          <p:nvPr/>
        </p:nvSpPr>
        <p:spPr>
          <a:xfrm>
            <a:off x="4993821" y="1394279"/>
            <a:ext cx="6487885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ea typeface="+mn-lt"/>
                <a:cs typeface="+mn-lt"/>
              </a:rPr>
              <a:t>If the user is an Educator, they can post the questions and the answers for the questions to review. </a:t>
            </a:r>
            <a:endParaRPr lang="en-US"/>
          </a:p>
          <a:p>
            <a:pPr algn="just"/>
            <a:r>
              <a:rPr lang="en-US">
                <a:ea typeface="+mn-lt"/>
                <a:cs typeface="+mn-lt"/>
              </a:rPr>
              <a:t>If the user is a student, go to the assignment page and click on the 'take me to the text' button, which will take you to the textbook pages, where you will most likely find the answers. </a:t>
            </a:r>
            <a:endParaRPr lang="en-US"/>
          </a:p>
          <a:p>
            <a:pPr algn="just"/>
            <a:r>
              <a:rPr lang="en-US">
                <a:ea typeface="+mn-lt"/>
                <a:cs typeface="+mn-lt"/>
              </a:rPr>
              <a:t>For Others(Teachers/Organization they can review their children/Students academic progress.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C37C42-C5D0-4CAA-AC00-A2A8E64EDAE3}"/>
              </a:ext>
            </a:extLst>
          </p:cNvPr>
          <p:cNvSpPr txBox="1"/>
          <p:nvPr/>
        </p:nvSpPr>
        <p:spPr>
          <a:xfrm>
            <a:off x="1319439" y="3424010"/>
            <a:ext cx="161834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Wingdings"/>
              <a:buChar char="v"/>
            </a:pPr>
            <a:r>
              <a:rPr lang="en-US" sz="3200">
                <a:cs typeface="Calibri"/>
              </a:rPr>
              <a:t>STEP3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B08721D-B084-46C8-B6E1-7D368B771E8C}"/>
              </a:ext>
            </a:extLst>
          </p:cNvPr>
          <p:cNvSpPr/>
          <p:nvPr/>
        </p:nvSpPr>
        <p:spPr>
          <a:xfrm>
            <a:off x="3360710" y="3473341"/>
            <a:ext cx="979714" cy="48622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F1309-12AB-43E6-AEBF-0FD91BB90D56}"/>
              </a:ext>
            </a:extLst>
          </p:cNvPr>
          <p:cNvSpPr txBox="1"/>
          <p:nvPr/>
        </p:nvSpPr>
        <p:spPr>
          <a:xfrm>
            <a:off x="4987017" y="3455761"/>
            <a:ext cx="666931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ea typeface="+mn-lt"/>
                <a:cs typeface="+mn-lt"/>
              </a:rPr>
              <a:t>For Teachers, after each student submits the assignment, they will get a notification. They can go to the assignment page and click on the 'verify' button, which will give them the score for each student. </a:t>
            </a:r>
            <a:endParaRPr lang="en-US"/>
          </a:p>
          <a:p>
            <a:pPr algn="just"/>
            <a:r>
              <a:rPr lang="en-US">
                <a:ea typeface="+mn-lt"/>
                <a:cs typeface="+mn-lt"/>
              </a:rPr>
              <a:t>Students will get a notification once the teachers have posted the assignments, and then they can write the answers and submit them. 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371354-CE91-458B-8270-0E039F711774}"/>
              </a:ext>
            </a:extLst>
          </p:cNvPr>
          <p:cNvSpPr txBox="1"/>
          <p:nvPr/>
        </p:nvSpPr>
        <p:spPr>
          <a:xfrm>
            <a:off x="4992007" y="5333092"/>
            <a:ext cx="666205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cs typeface="Calibri"/>
              </a:rPr>
              <a:t>Teachers can randomly review any student's answers to verify, and students can check their assignments after they have received grades from teachers and logout from the application.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531010-1F90-4058-88C7-1D4F34D4D1C4}"/>
              </a:ext>
            </a:extLst>
          </p:cNvPr>
          <p:cNvSpPr txBox="1"/>
          <p:nvPr/>
        </p:nvSpPr>
        <p:spPr>
          <a:xfrm>
            <a:off x="1324882" y="5287282"/>
            <a:ext cx="161108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Wingdings"/>
              <a:buChar char="v"/>
            </a:pPr>
            <a:r>
              <a:rPr lang="en-US" sz="3200">
                <a:cs typeface="Calibri"/>
              </a:rPr>
              <a:t>STEP4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972B45F-13ED-489B-99E0-3362F51CE5BB}"/>
              </a:ext>
            </a:extLst>
          </p:cNvPr>
          <p:cNvSpPr/>
          <p:nvPr/>
        </p:nvSpPr>
        <p:spPr>
          <a:xfrm>
            <a:off x="3358896" y="5336614"/>
            <a:ext cx="979714" cy="48622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CAAE74-F7CB-4BBC-8F77-70A7DE9AE249}"/>
              </a:ext>
            </a:extLst>
          </p:cNvPr>
          <p:cNvSpPr txBox="1"/>
          <p:nvPr/>
        </p:nvSpPr>
        <p:spPr>
          <a:xfrm>
            <a:off x="9552534" y="644050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JONATHAN ANGAMARCA</a:t>
            </a:r>
            <a:endParaRPr lang="en-US"/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060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864DA03-CB14-46C9-AE1C-5F597A70C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F32651-199F-426F-A04B-736F42D1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0BB902-C972-43E8-A1C9-15E2867A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38BD592-6439-4EB3-B629-6C2E44792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D7AE13C-5E73-4280-928A-8057A4AE9751}"/>
              </a:ext>
            </a:extLst>
          </p:cNvPr>
          <p:cNvSpPr>
            <a:spLocks noGrp="1"/>
          </p:cNvSpPr>
          <p:nvPr/>
        </p:nvSpPr>
        <p:spPr>
          <a:xfrm>
            <a:off x="4858657" y="634946"/>
            <a:ext cx="6691086" cy="14652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/>
              <a:t>Persona 1-College Student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8AA28A8-D839-41A8-98CA-6D4889DCF0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53"/>
          <a:stretch/>
        </p:blipFill>
        <p:spPr>
          <a:xfrm>
            <a:off x="633999" y="640081"/>
            <a:ext cx="4001315" cy="531440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65B927-6638-4D61-901B-BCEC69234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1">
            <a:extLst>
              <a:ext uri="{FF2B5EF4-FFF2-40B4-BE49-F238E27FC236}">
                <a16:creationId xmlns:a16="http://schemas.microsoft.com/office/drawing/2014/main" id="{B3075D0E-4FFF-4AB0-833E-82D98DF2C4A0}"/>
              </a:ext>
            </a:extLst>
          </p:cNvPr>
          <p:cNvSpPr txBox="1"/>
          <p:nvPr/>
        </p:nvSpPr>
        <p:spPr>
          <a:xfrm>
            <a:off x="4982026" y="2344057"/>
            <a:ext cx="6574973" cy="3670180"/>
          </a:xfrm>
          <a:prstGeom prst="rect">
            <a:avLst/>
          </a:prstGeom>
        </p:spPr>
        <p:txBody>
          <a:bodyPr rot="0" spcFirstLastPara="0" vert="horz" lIns="0" tIns="45720" rIns="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Name : Monica</a:t>
            </a:r>
            <a:endParaRPr lang="en-US" sz="280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Age : 19 – 21 years old</a:t>
            </a:r>
            <a:endParaRPr lang="en-US" sz="280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Status : Grad student</a:t>
            </a:r>
            <a:endParaRPr lang="en-US" sz="280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Problem : No time to study due to work.</a:t>
            </a:r>
            <a:endParaRPr lang="en-US" sz="280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Solution :  Signs up for Smart Grader.  Inputs question and is directed to the answer section in the relevant textbook.</a:t>
            </a:r>
            <a:endParaRPr lang="en-US" sz="280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36E5B2-B32D-4A68-9672-F3BCD01C2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7E2A8E-E27F-4938-9358-22037CA28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3BDD4E-6FDA-42B1-AE68-62C966D07879}"/>
              </a:ext>
            </a:extLst>
          </p:cNvPr>
          <p:cNvSpPr txBox="1"/>
          <p:nvPr/>
        </p:nvSpPr>
        <p:spPr>
          <a:xfrm>
            <a:off x="8950618" y="6491728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JONATHAN ANGAMARCA</a:t>
            </a:r>
            <a:endParaRPr lang="en-US"/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568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8762F36-23F1-402B-9569-20887155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B40B99-629D-4270-B4A1-139276DAD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DEC553-02BF-4A0D-99C1-1509F7B84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B75DD8E-B999-49FA-A60B-10AD21B95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E3BB57B-D9E4-4E29-832C-070C268BB459}"/>
              </a:ext>
            </a:extLst>
          </p:cNvPr>
          <p:cNvSpPr>
            <a:spLocks noGrp="1"/>
          </p:cNvSpPr>
          <p:nvPr/>
        </p:nvSpPr>
        <p:spPr>
          <a:xfrm>
            <a:off x="4974771" y="634946"/>
            <a:ext cx="6574972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/>
              <a:t>Persona 2-School Teacher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EA9C02D-20BA-4AA3-9B93-4E50561E3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11" y="640081"/>
            <a:ext cx="3999090" cy="531440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53C219-00D1-436B-A859-07C0CD58B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DE5A425-BAAA-403D-8216-E61635A23BC4}"/>
              </a:ext>
            </a:extLst>
          </p:cNvPr>
          <p:cNvSpPr>
            <a:spLocks noGrp="1"/>
          </p:cNvSpPr>
          <p:nvPr/>
        </p:nvSpPr>
        <p:spPr>
          <a:xfrm>
            <a:off x="4974769" y="2198914"/>
            <a:ext cx="6574973" cy="3670180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800"/>
              <a:t>Name : Jack</a:t>
            </a:r>
            <a:endParaRPr lang="en-US" sz="2800">
              <a:cs typeface="Calibri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800"/>
              <a:t>Age : 34 – 36 years old</a:t>
            </a:r>
            <a:endParaRPr lang="en-US" sz="2800">
              <a:cs typeface="Calibri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800"/>
              <a:t>Status : High School History Teacher</a:t>
            </a:r>
            <a:endParaRPr lang="en-US" sz="2800">
              <a:cs typeface="Calibri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800"/>
              <a:t>Problem : Has too many papers to grade.</a:t>
            </a:r>
            <a:endParaRPr lang="en-US" sz="2800">
              <a:cs typeface="Calibri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800"/>
              <a:t>Solution :  Signs up for Smart Grader.  Inputs question and relevant text. Smart Grader does the rest.</a:t>
            </a:r>
            <a:endParaRPr lang="en-US" sz="2800">
              <a:cs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EB8A30-598D-487B-A08F-FA6108296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7F856F-7C8A-4B04-A5FB-9E83AAC38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309D05-330B-44C7-A50D-2DA062F4BCE5}"/>
              </a:ext>
            </a:extLst>
          </p:cNvPr>
          <p:cNvSpPr txBox="1"/>
          <p:nvPr/>
        </p:nvSpPr>
        <p:spPr>
          <a:xfrm>
            <a:off x="9565341" y="6446904"/>
            <a:ext cx="287126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JONATHAN ANGAMARCA</a:t>
            </a:r>
            <a:endParaRPr lang="en-US"/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82426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34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Retrospect</vt:lpstr>
      <vt:lpstr>SMART GRADER</vt:lpstr>
      <vt:lpstr>Team Members</vt:lpstr>
      <vt:lpstr>Agenda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Technologies</vt:lpstr>
      <vt:lpstr>Committed Task and Stories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Retrospective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2021-10-05T16:36:36Z</dcterms:created>
  <dcterms:modified xsi:type="dcterms:W3CDTF">2022-02-21T20:32:39Z</dcterms:modified>
</cp:coreProperties>
</file>